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93" r:id="rId3"/>
    <p:sldId id="301" r:id="rId4"/>
    <p:sldId id="300" r:id="rId5"/>
    <p:sldId id="299" r:id="rId6"/>
    <p:sldId id="294" r:id="rId7"/>
    <p:sldId id="295" r:id="rId8"/>
    <p:sldId id="302" r:id="rId9"/>
    <p:sldId id="303" r:id="rId10"/>
  </p:sldIdLst>
  <p:sldSz cx="10287000" cy="6858000" type="35mm"/>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448" y="-112"/>
      </p:cViewPr>
      <p:guideLst>
        <p:guide orient="horz" pos="2160"/>
        <p:guide pos="32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0"/>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43"/>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43"/>
            <a:ext cx="67722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05"/>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70A882-A604-6A49-ACDA-7C8A2C867E55}" type="datetimeFigureOut">
              <a:rPr lang="en-US" smtClean="0"/>
              <a:t>12/13/22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5"/>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29225" y="1600205"/>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5656"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5656"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70A882-A604-6A49-ACDA-7C8A2C867E55}" type="datetimeFigureOut">
              <a:rPr lang="en-US" smtClean="0"/>
              <a:t>12/13/22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70A882-A604-6A49-ACDA-7C8A2C867E55}" type="datetimeFigureOut">
              <a:rPr lang="en-US" smtClean="0"/>
              <a:t>12/13/22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0A882-A604-6A49-ACDA-7C8A2C867E55}" type="datetimeFigureOut">
              <a:rPr lang="en-US" smtClean="0"/>
              <a:t>12/13/22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3" y="273050"/>
            <a:ext cx="338435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1931" y="27305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3"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0A882-A604-6A49-ACDA-7C8A2C867E55}" type="datetimeFigureOut">
              <a:rPr lang="en-US" smtClean="0"/>
              <a:t>12/13/22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BAF900-EEBC-D444-9607-3ECC20DF687E}"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14350" y="1600205"/>
            <a:ext cx="92583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14350" y="6356355"/>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70A882-A604-6A49-ACDA-7C8A2C867E55}" type="datetimeFigureOut">
              <a:rPr lang="en-US" smtClean="0"/>
              <a:t>12/13/22</a:t>
            </a:fld>
            <a:endParaRPr lang="en-US"/>
          </a:p>
        </p:txBody>
      </p:sp>
      <p:sp>
        <p:nvSpPr>
          <p:cNvPr id="5" name="Footer Placeholder 4"/>
          <p:cNvSpPr>
            <a:spLocks noGrp="1"/>
          </p:cNvSpPr>
          <p:nvPr>
            <p:ph type="ftr" sz="quarter" idx="3"/>
          </p:nvPr>
        </p:nvSpPr>
        <p:spPr>
          <a:xfrm>
            <a:off x="3514725" y="6356355"/>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372350" y="6356355"/>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AF900-EEBC-D444-9607-3ECC20DF687E}"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Coaching basics Part 2</a:t>
            </a:r>
            <a:endParaRPr lang="en-US" dirty="0"/>
          </a:p>
        </p:txBody>
      </p:sp>
      <p:sp>
        <p:nvSpPr>
          <p:cNvPr id="3" name="Subtitle 2"/>
          <p:cNvSpPr>
            <a:spLocks noGrp="1"/>
          </p:cNvSpPr>
          <p:nvPr>
            <p:ph type="subTitle" idx="1"/>
          </p:nvPr>
        </p:nvSpPr>
        <p:spPr/>
        <p:txBody>
          <a:bodyPr/>
          <a:lstStyle/>
          <a:p>
            <a:r>
              <a:rPr lang="en-US" dirty="0" smtClean="0"/>
              <a:t>Professor Steve Elzinga</a:t>
            </a:r>
            <a:endParaRPr lang="en-US" dirty="0"/>
          </a:p>
        </p:txBody>
      </p:sp>
    </p:spTree>
    <p:extLst>
      <p:ext uri="{BB962C8B-B14F-4D97-AF65-F5344CB8AC3E}">
        <p14:creationId xmlns:p14="http://schemas.microsoft.com/office/powerpoint/2010/main" val="2513483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274638"/>
            <a:ext cx="9431487" cy="1143000"/>
          </a:xfrm>
        </p:spPr>
        <p:txBody>
          <a:bodyPr>
            <a:normAutofit fontScale="90000"/>
          </a:bodyPr>
          <a:lstStyle/>
          <a:p>
            <a:pPr algn="l"/>
            <a:r>
              <a:rPr lang="en-US" b="1" dirty="0" smtClean="0"/>
              <a:t>Making the directive more non-directive by presenting case studies</a:t>
            </a:r>
            <a:endParaRPr lang="en-US" b="1" dirty="0"/>
          </a:p>
        </p:txBody>
      </p:sp>
      <p:sp>
        <p:nvSpPr>
          <p:cNvPr id="3" name="Content Placeholder 2"/>
          <p:cNvSpPr>
            <a:spLocks noGrp="1"/>
          </p:cNvSpPr>
          <p:nvPr>
            <p:ph idx="1"/>
          </p:nvPr>
        </p:nvSpPr>
        <p:spPr>
          <a:xfrm>
            <a:off x="777599" y="1600205"/>
            <a:ext cx="6052441" cy="4525963"/>
          </a:xfrm>
        </p:spPr>
        <p:txBody>
          <a:bodyPr>
            <a:noAutofit/>
          </a:bodyPr>
          <a:lstStyle/>
          <a:p>
            <a:pPr marL="0" indent="0">
              <a:buNone/>
            </a:pPr>
            <a:r>
              <a:rPr lang="en-US" dirty="0" smtClean="0"/>
              <a:t>i.e. Harvard Business School</a:t>
            </a:r>
            <a:endParaRPr lang="en-US" dirty="0"/>
          </a:p>
        </p:txBody>
      </p:sp>
    </p:spTree>
    <p:extLst>
      <p:ext uri="{BB962C8B-B14F-4D97-AF65-F5344CB8AC3E}">
        <p14:creationId xmlns:p14="http://schemas.microsoft.com/office/powerpoint/2010/main" val="386376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274638"/>
            <a:ext cx="9431487" cy="1143000"/>
          </a:xfrm>
        </p:spPr>
        <p:txBody>
          <a:bodyPr>
            <a:normAutofit fontScale="90000"/>
          </a:bodyPr>
          <a:lstStyle/>
          <a:p>
            <a:pPr algn="l"/>
            <a:r>
              <a:rPr lang="en-US" b="1" dirty="0" smtClean="0"/>
              <a:t>5. Making the directive more non-directive by presenting case studies</a:t>
            </a:r>
            <a:endParaRPr lang="en-US" b="1" dirty="0"/>
          </a:p>
        </p:txBody>
      </p:sp>
      <p:sp>
        <p:nvSpPr>
          <p:cNvPr id="3" name="Content Placeholder 2"/>
          <p:cNvSpPr>
            <a:spLocks noGrp="1"/>
          </p:cNvSpPr>
          <p:nvPr>
            <p:ph idx="1"/>
          </p:nvPr>
        </p:nvSpPr>
        <p:spPr>
          <a:xfrm>
            <a:off x="527231" y="1600205"/>
            <a:ext cx="6302810" cy="4525963"/>
          </a:xfrm>
        </p:spPr>
        <p:txBody>
          <a:bodyPr>
            <a:noAutofit/>
          </a:bodyPr>
          <a:lstStyle/>
          <a:p>
            <a:pPr marL="0" indent="0">
              <a:buNone/>
            </a:pPr>
            <a:r>
              <a:rPr lang="en-US" dirty="0"/>
              <a:t>“Cases expose students to real business dilemmas and decisions,” </a:t>
            </a:r>
            <a:r>
              <a:rPr lang="en-US" dirty="0" err="1"/>
              <a:t>Nitin</a:t>
            </a:r>
            <a:r>
              <a:rPr lang="en-US" dirty="0"/>
              <a:t> </a:t>
            </a:r>
            <a:r>
              <a:rPr lang="en-US" dirty="0" err="1"/>
              <a:t>Nohria</a:t>
            </a:r>
            <a:r>
              <a:rPr lang="en-US" dirty="0"/>
              <a:t>, the former dean of Harvard Business School, </a:t>
            </a:r>
            <a:r>
              <a:rPr lang="en-US" dirty="0" smtClean="0"/>
              <a:t>writes for Harvard Business Review. “</a:t>
            </a:r>
            <a:r>
              <a:rPr lang="en-US" dirty="0"/>
              <a:t>Cases teach students to size up business problems quickly while considering the broader organizational, industry, and societal context. Students </a:t>
            </a:r>
            <a:r>
              <a:rPr lang="en-US" dirty="0" smtClean="0"/>
              <a:t>recall</a:t>
            </a:r>
            <a:endParaRPr lang="en-US" dirty="0"/>
          </a:p>
        </p:txBody>
      </p:sp>
    </p:spTree>
    <p:extLst>
      <p:ext uri="{BB962C8B-B14F-4D97-AF65-F5344CB8AC3E}">
        <p14:creationId xmlns:p14="http://schemas.microsoft.com/office/powerpoint/2010/main" val="4071834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7231" y="1600205"/>
            <a:ext cx="6302810" cy="4525963"/>
          </a:xfrm>
        </p:spPr>
        <p:txBody>
          <a:bodyPr>
            <a:noAutofit/>
          </a:bodyPr>
          <a:lstStyle/>
          <a:p>
            <a:pPr marL="0" indent="0">
              <a:buNone/>
            </a:pPr>
            <a:r>
              <a:rPr lang="en-US" dirty="0" smtClean="0"/>
              <a:t>concepts </a:t>
            </a:r>
            <a:r>
              <a:rPr lang="en-US" dirty="0"/>
              <a:t>better when they are set in a case, much as people remember words better when used in context. Cases teach students how to apply theory in practice and how to induce theory from practice. The case method cultivates the capacity for critical analysis, judgment, decision-making, and action.”</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36588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274638"/>
            <a:ext cx="9431487" cy="1143000"/>
          </a:xfrm>
        </p:spPr>
        <p:txBody>
          <a:bodyPr>
            <a:normAutofit fontScale="90000"/>
          </a:bodyPr>
          <a:lstStyle/>
          <a:p>
            <a:pPr algn="l"/>
            <a:r>
              <a:rPr lang="en-US" b="1" dirty="0" smtClean="0"/>
              <a:t>Making the directive more non-directive by presenting case studies</a:t>
            </a:r>
            <a:endParaRPr lang="en-US" b="1" dirty="0"/>
          </a:p>
        </p:txBody>
      </p:sp>
      <p:sp>
        <p:nvSpPr>
          <p:cNvPr id="3" name="Content Placeholder 2"/>
          <p:cNvSpPr>
            <a:spLocks noGrp="1"/>
          </p:cNvSpPr>
          <p:nvPr>
            <p:ph idx="1"/>
          </p:nvPr>
        </p:nvSpPr>
        <p:spPr>
          <a:xfrm>
            <a:off x="527231" y="1600205"/>
            <a:ext cx="6302810" cy="4525963"/>
          </a:xfrm>
        </p:spPr>
        <p:txBody>
          <a:bodyPr>
            <a:noAutofit/>
          </a:bodyPr>
          <a:lstStyle/>
          <a:p>
            <a:pPr marL="857250" lvl="1" indent="-457200"/>
            <a:r>
              <a:rPr lang="en-US" sz="3200" dirty="0" smtClean="0"/>
              <a:t>i.e. Jesus tells the story of the Good Samaritan</a:t>
            </a:r>
          </a:p>
          <a:p>
            <a:pPr lvl="1"/>
            <a:r>
              <a:rPr lang="en-US" sz="3200" dirty="0" smtClean="0"/>
              <a:t>i.e. Jesus tells the story of the two sons</a:t>
            </a:r>
          </a:p>
        </p:txBody>
      </p:sp>
    </p:spTree>
    <p:extLst>
      <p:ext uri="{BB962C8B-B14F-4D97-AF65-F5344CB8AC3E}">
        <p14:creationId xmlns:p14="http://schemas.microsoft.com/office/powerpoint/2010/main" val="83025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274638"/>
            <a:ext cx="9431487" cy="1143000"/>
          </a:xfrm>
        </p:spPr>
        <p:txBody>
          <a:bodyPr>
            <a:normAutofit/>
          </a:bodyPr>
          <a:lstStyle/>
          <a:p>
            <a:pPr algn="l"/>
            <a:r>
              <a:rPr lang="en-US" b="1" dirty="0" smtClean="0"/>
              <a:t>So how would this work?</a:t>
            </a:r>
            <a:endParaRPr lang="en-US" b="1" dirty="0"/>
          </a:p>
        </p:txBody>
      </p:sp>
      <p:sp>
        <p:nvSpPr>
          <p:cNvPr id="3" name="Content Placeholder 2"/>
          <p:cNvSpPr>
            <a:spLocks noGrp="1"/>
          </p:cNvSpPr>
          <p:nvPr>
            <p:ph idx="1"/>
          </p:nvPr>
        </p:nvSpPr>
        <p:spPr>
          <a:xfrm>
            <a:off x="721786" y="1600205"/>
            <a:ext cx="6108256" cy="4525963"/>
          </a:xfrm>
        </p:spPr>
        <p:txBody>
          <a:bodyPr>
            <a:noAutofit/>
          </a:bodyPr>
          <a:lstStyle/>
          <a:p>
            <a:pPr marL="0" indent="0">
              <a:buNone/>
            </a:pPr>
            <a:r>
              <a:rPr lang="en-US" sz="3600" dirty="0" smtClean="0"/>
              <a:t>You take a class in an area of study that you would like to coach others in </a:t>
            </a:r>
            <a:r>
              <a:rPr lang="is-IS" sz="3600" dirty="0" smtClean="0"/>
              <a:t>….</a:t>
            </a:r>
          </a:p>
          <a:p>
            <a:pPr marL="0" indent="0">
              <a:buNone/>
            </a:pPr>
            <a:r>
              <a:rPr lang="is-IS" sz="3600" dirty="0" smtClean="0"/>
              <a:t>You then find or make up a case study that might help your client learn a particular concept.</a:t>
            </a:r>
            <a:endParaRPr lang="en-US" sz="3600" dirty="0" smtClean="0"/>
          </a:p>
        </p:txBody>
      </p:sp>
    </p:spTree>
    <p:extLst>
      <p:ext uri="{BB962C8B-B14F-4D97-AF65-F5344CB8AC3E}">
        <p14:creationId xmlns:p14="http://schemas.microsoft.com/office/powerpoint/2010/main" val="3918173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430134"/>
            <a:ext cx="9431487" cy="1143000"/>
          </a:xfrm>
        </p:spPr>
        <p:txBody>
          <a:bodyPr>
            <a:normAutofit fontScale="90000"/>
          </a:bodyPr>
          <a:lstStyle/>
          <a:p>
            <a:pPr algn="l"/>
            <a:r>
              <a:rPr lang="en-US" b="1" dirty="0" smtClean="0"/>
              <a:t>Parenting – Giving kids the “I am somebody attitude”</a:t>
            </a:r>
            <a:endParaRPr lang="en-US" b="1" dirty="0"/>
          </a:p>
        </p:txBody>
      </p:sp>
      <p:sp>
        <p:nvSpPr>
          <p:cNvPr id="3" name="Content Placeholder 2"/>
          <p:cNvSpPr>
            <a:spLocks noGrp="1"/>
          </p:cNvSpPr>
          <p:nvPr>
            <p:ph idx="1"/>
          </p:nvPr>
        </p:nvSpPr>
        <p:spPr>
          <a:xfrm>
            <a:off x="721786" y="2060316"/>
            <a:ext cx="6108256" cy="4065852"/>
          </a:xfrm>
        </p:spPr>
        <p:txBody>
          <a:bodyPr>
            <a:noAutofit/>
          </a:bodyPr>
          <a:lstStyle/>
          <a:p>
            <a:pPr marL="0" indent="0">
              <a:buNone/>
            </a:pPr>
            <a:r>
              <a:rPr lang="en-US" sz="3600" dirty="0" smtClean="0"/>
              <a:t>Tell a story from </a:t>
            </a:r>
            <a:r>
              <a:rPr lang="is-IS" sz="3600" dirty="0" smtClean="0"/>
              <a:t>…</a:t>
            </a:r>
          </a:p>
          <a:p>
            <a:pPr lvl="1"/>
            <a:r>
              <a:rPr lang="en-US" sz="3200" i="1" dirty="0" smtClean="0"/>
              <a:t>H</a:t>
            </a:r>
            <a:r>
              <a:rPr lang="is-IS" sz="3200" i="1" dirty="0" smtClean="0"/>
              <a:t>istory i.e. Hitler, Babe Ruth</a:t>
            </a:r>
          </a:p>
          <a:p>
            <a:pPr lvl="1"/>
            <a:r>
              <a:rPr lang="is-IS" sz="3200" i="1" dirty="0" smtClean="0"/>
              <a:t>Literature i.e. Hucklbery Finn</a:t>
            </a:r>
          </a:p>
          <a:p>
            <a:pPr lvl="1"/>
            <a:r>
              <a:rPr lang="is-IS" sz="3200" i="1" dirty="0" smtClean="0"/>
              <a:t>Your life</a:t>
            </a:r>
          </a:p>
          <a:p>
            <a:pPr lvl="1"/>
            <a:r>
              <a:rPr lang="is-IS" sz="3200" i="1" dirty="0" smtClean="0"/>
              <a:t>Make a story up</a:t>
            </a:r>
            <a:endParaRPr lang="en-US" sz="3200" i="1" dirty="0"/>
          </a:p>
          <a:p>
            <a:pPr marL="0" indent="0">
              <a:buNone/>
            </a:pPr>
            <a:endParaRPr lang="en-US" sz="3600" dirty="0" smtClean="0"/>
          </a:p>
        </p:txBody>
      </p:sp>
    </p:spTree>
    <p:extLst>
      <p:ext uri="{BB962C8B-B14F-4D97-AF65-F5344CB8AC3E}">
        <p14:creationId xmlns:p14="http://schemas.microsoft.com/office/powerpoint/2010/main" val="350818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430134"/>
            <a:ext cx="9431487" cy="1448770"/>
          </a:xfrm>
        </p:spPr>
        <p:txBody>
          <a:bodyPr>
            <a:normAutofit/>
          </a:bodyPr>
          <a:lstStyle/>
          <a:p>
            <a:pPr algn="l"/>
            <a:r>
              <a:rPr lang="en-US" b="1" dirty="0" smtClean="0"/>
              <a:t>How to use the case study to coach a client in concepts</a:t>
            </a:r>
            <a:endParaRPr lang="en-US" b="1" dirty="0"/>
          </a:p>
        </p:txBody>
      </p:sp>
      <p:sp>
        <p:nvSpPr>
          <p:cNvPr id="3" name="Content Placeholder 2"/>
          <p:cNvSpPr>
            <a:spLocks noGrp="1"/>
          </p:cNvSpPr>
          <p:nvPr>
            <p:ph idx="1"/>
          </p:nvPr>
        </p:nvSpPr>
        <p:spPr>
          <a:xfrm>
            <a:off x="721786" y="2060316"/>
            <a:ext cx="6108256" cy="4065852"/>
          </a:xfrm>
        </p:spPr>
        <p:txBody>
          <a:bodyPr>
            <a:noAutofit/>
          </a:bodyPr>
          <a:lstStyle/>
          <a:p>
            <a:pPr marL="742950" indent="-742950">
              <a:buFont typeface="+mj-lt"/>
              <a:buAutoNum type="arabicPeriod"/>
            </a:pPr>
            <a:r>
              <a:rPr lang="en-US" dirty="0" smtClean="0"/>
              <a:t>Listen to the story</a:t>
            </a:r>
          </a:p>
          <a:p>
            <a:pPr marL="742950" indent="-742950">
              <a:buFont typeface="+mj-lt"/>
              <a:buAutoNum type="arabicPeriod"/>
            </a:pPr>
            <a:r>
              <a:rPr lang="en-US" dirty="0" smtClean="0"/>
              <a:t>Ask client what struck them about the story</a:t>
            </a:r>
          </a:p>
          <a:p>
            <a:pPr marL="742950" indent="-742950">
              <a:buFont typeface="+mj-lt"/>
              <a:buAutoNum type="arabicPeriod"/>
            </a:pPr>
            <a:r>
              <a:rPr lang="en-US" dirty="0" smtClean="0"/>
              <a:t>Ask client what Parenting (time management, marriage </a:t>
            </a:r>
            <a:r>
              <a:rPr lang="is-IS" dirty="0" smtClean="0"/>
              <a:t>…)</a:t>
            </a:r>
            <a:r>
              <a:rPr lang="en-US" dirty="0" smtClean="0"/>
              <a:t> concept they got out of the story</a:t>
            </a:r>
          </a:p>
          <a:p>
            <a:pPr marL="742950" indent="-742950">
              <a:buFont typeface="+mj-lt"/>
              <a:buAutoNum type="arabicPeriod"/>
            </a:pPr>
            <a:r>
              <a:rPr lang="en-US" dirty="0" smtClean="0"/>
              <a:t>Discuss the concept</a:t>
            </a:r>
            <a:endParaRPr lang="en-US" dirty="0"/>
          </a:p>
          <a:p>
            <a:pPr marL="0" indent="0">
              <a:buNone/>
            </a:pPr>
            <a:endParaRPr lang="en-US" sz="3600" dirty="0" smtClean="0"/>
          </a:p>
        </p:txBody>
      </p:sp>
    </p:spTree>
    <p:extLst>
      <p:ext uri="{BB962C8B-B14F-4D97-AF65-F5344CB8AC3E}">
        <p14:creationId xmlns:p14="http://schemas.microsoft.com/office/powerpoint/2010/main" val="493954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63" y="430134"/>
            <a:ext cx="9431487" cy="1448770"/>
          </a:xfrm>
        </p:spPr>
        <p:txBody>
          <a:bodyPr>
            <a:normAutofit/>
          </a:bodyPr>
          <a:lstStyle/>
          <a:p>
            <a:pPr algn="l"/>
            <a:r>
              <a:rPr lang="en-US" b="1" dirty="0" smtClean="0"/>
              <a:t>How to use the case study to coach a client in concepts</a:t>
            </a:r>
            <a:endParaRPr lang="en-US" b="1" dirty="0"/>
          </a:p>
        </p:txBody>
      </p:sp>
      <p:sp>
        <p:nvSpPr>
          <p:cNvPr id="3" name="Content Placeholder 2"/>
          <p:cNvSpPr>
            <a:spLocks noGrp="1"/>
          </p:cNvSpPr>
          <p:nvPr>
            <p:ph idx="1"/>
          </p:nvPr>
        </p:nvSpPr>
        <p:spPr>
          <a:xfrm>
            <a:off x="721786" y="2060316"/>
            <a:ext cx="6108256" cy="4065852"/>
          </a:xfrm>
        </p:spPr>
        <p:txBody>
          <a:bodyPr>
            <a:noAutofit/>
          </a:bodyPr>
          <a:lstStyle/>
          <a:p>
            <a:pPr marL="742950" indent="-742950">
              <a:buFont typeface="+mj-lt"/>
              <a:buAutoNum type="arabicPeriod" startAt="5"/>
            </a:pPr>
            <a:r>
              <a:rPr lang="en-US" dirty="0" smtClean="0"/>
              <a:t>Ask client what course of action he/she might be interested in pursuing as a result of the discussion of the case study.</a:t>
            </a:r>
          </a:p>
          <a:p>
            <a:pPr marL="742950" indent="-742950">
              <a:buFont typeface="+mj-lt"/>
              <a:buAutoNum type="arabicPeriod" startAt="5"/>
            </a:pPr>
            <a:r>
              <a:rPr lang="en-US" dirty="0" smtClean="0"/>
              <a:t>Pursue a plan to carry out the desired course </a:t>
            </a:r>
            <a:r>
              <a:rPr lang="en-US" smtClean="0"/>
              <a:t>of action.</a:t>
            </a:r>
            <a:endParaRPr lang="en-US" dirty="0"/>
          </a:p>
          <a:p>
            <a:pPr marL="0" indent="0">
              <a:buNone/>
            </a:pPr>
            <a:endParaRPr lang="en-US" sz="3600" dirty="0" smtClean="0"/>
          </a:p>
        </p:txBody>
      </p:sp>
    </p:spTree>
    <p:extLst>
      <p:ext uri="{BB962C8B-B14F-4D97-AF65-F5344CB8AC3E}">
        <p14:creationId xmlns:p14="http://schemas.microsoft.com/office/powerpoint/2010/main" val="3769058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2616</TotalTime>
  <Words>350</Words>
  <Application>Microsoft Macintosh PowerPoint</Application>
  <PresentationFormat>35mm Slides</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Black</vt:lpstr>
      <vt:lpstr>Coaching basics Part 2</vt:lpstr>
      <vt:lpstr>Making the directive more non-directive by presenting case studies</vt:lpstr>
      <vt:lpstr>5. Making the directive more non-directive by presenting case studies</vt:lpstr>
      <vt:lpstr>PowerPoint Presentation</vt:lpstr>
      <vt:lpstr>Making the directive more non-directive by presenting case studies</vt:lpstr>
      <vt:lpstr>So how would this work?</vt:lpstr>
      <vt:lpstr>Parenting – Giving kids the “I am somebody attitude”</vt:lpstr>
      <vt:lpstr>How to use the case study to coach a client in concepts</vt:lpstr>
      <vt:lpstr>How to use the case study to coach a client in concepts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Directive Coaching</dc:title>
  <dc:creator>Steve Elzinga</dc:creator>
  <cp:lastModifiedBy>Steve Elzinga</cp:lastModifiedBy>
  <cp:revision>34</cp:revision>
  <dcterms:created xsi:type="dcterms:W3CDTF">2022-06-01T00:06:17Z</dcterms:created>
  <dcterms:modified xsi:type="dcterms:W3CDTF">2022-12-13T15:56:22Z</dcterms:modified>
</cp:coreProperties>
</file>