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7"/>
    <p:restoredTop sz="94456"/>
  </p:normalViewPr>
  <p:slideViewPr>
    <p:cSldViewPr snapToGrid="0" snapToObjects="1">
      <p:cViewPr varScale="1">
        <p:scale>
          <a:sx n="82" d="100"/>
          <a:sy n="82" d="100"/>
        </p:scale>
        <p:origin x="11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366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54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149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48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949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686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65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810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521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199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20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118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Gay &amp; Lesbian People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298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Language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Identity</a:t>
            </a:r>
          </a:p>
          <a:p>
            <a:endParaRPr lang="en-US" dirty="0"/>
          </a:p>
          <a:p>
            <a:r>
              <a:rPr lang="en-US" dirty="0"/>
              <a:t>Orientation</a:t>
            </a:r>
          </a:p>
          <a:p>
            <a:endParaRPr lang="en-US" dirty="0"/>
          </a:p>
          <a:p>
            <a:r>
              <a:rPr lang="en-US" dirty="0"/>
              <a:t>Sexual activity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The pastoral importance of being precise and clear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576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Theological Positions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400" dirty="0"/>
          </a:p>
          <a:p>
            <a:r>
              <a:rPr lang="en-US" sz="2400" dirty="0"/>
              <a:t>Historic view (non-affirming): marriage is between a man &amp; woman</a:t>
            </a:r>
          </a:p>
          <a:p>
            <a:endParaRPr lang="en-US" sz="2400" dirty="0"/>
          </a:p>
          <a:p>
            <a:r>
              <a:rPr lang="en-US" sz="2400" dirty="0"/>
              <a:t>Revisionist view (affirming): marriage is between two people </a:t>
            </a:r>
          </a:p>
        </p:txBody>
      </p:sp>
    </p:spTree>
    <p:extLst>
      <p:ext uri="{BB962C8B-B14F-4D97-AF65-F5344CB8AC3E}">
        <p14:creationId xmlns:p14="http://schemas.microsoft.com/office/powerpoint/2010/main" val="2013960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Biblical observations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Same-sex sexual activity is not commonly named </a:t>
            </a:r>
          </a:p>
          <a:p>
            <a:r>
              <a:rPr lang="en-US" dirty="0"/>
              <a:t>Parallel words? </a:t>
            </a:r>
          </a:p>
          <a:p>
            <a:r>
              <a:rPr lang="en-US" dirty="0"/>
              <a:t>Always in the context of other sins</a:t>
            </a:r>
          </a:p>
          <a:p>
            <a:r>
              <a:rPr lang="en-US" dirty="0"/>
              <a:t>More heinous, disgusting, or problematic?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43018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Pastoral Observations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Pastoral care</a:t>
            </a:r>
          </a:p>
          <a:p>
            <a:endParaRPr lang="en-US" dirty="0"/>
          </a:p>
          <a:p>
            <a:r>
              <a:rPr lang="en-US" dirty="0"/>
              <a:t>Why do people shift their views from historic view to affirming?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Gospel sexuality – neither legalism nor relativism</a:t>
            </a:r>
          </a:p>
        </p:txBody>
      </p:sp>
    </p:spTree>
    <p:extLst>
      <p:ext uri="{BB962C8B-B14F-4D97-AF65-F5344CB8AC3E}">
        <p14:creationId xmlns:p14="http://schemas.microsoft.com/office/powerpoint/2010/main" val="117428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91</Words>
  <Application>Microsoft Macintosh PowerPoint</Application>
  <PresentationFormat>Widescreen</PresentationFormat>
  <Paragraphs>25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Calibri</vt:lpstr>
      <vt:lpstr>Calibri Light</vt:lpstr>
      <vt:lpstr>Arial</vt:lpstr>
      <vt:lpstr>Office Theme</vt:lpstr>
      <vt:lpstr>Gay &amp; Lesbian People</vt:lpstr>
      <vt:lpstr>Language </vt:lpstr>
      <vt:lpstr>Theological Positions</vt:lpstr>
      <vt:lpstr>Biblical observations</vt:lpstr>
      <vt:lpstr>Pastoral Observations</vt:lpstr>
    </vt:vector>
  </TitlesOfParts>
  <Company/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Questions </dc:title>
  <dc:creator>Wally DELAFUENTE</dc:creator>
  <cp:lastModifiedBy>Wally DELAFUENTE</cp:lastModifiedBy>
  <cp:revision>14</cp:revision>
  <dcterms:created xsi:type="dcterms:W3CDTF">2020-03-31T14:09:54Z</dcterms:created>
  <dcterms:modified xsi:type="dcterms:W3CDTF">2020-03-31T14:16:30Z</dcterms:modified>
</cp:coreProperties>
</file>