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Gay &amp; Lesbian People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9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Identity</a:t>
            </a:r>
          </a:p>
          <a:p>
            <a:endParaRPr lang="en-US" dirty="0"/>
          </a:p>
          <a:p>
            <a:r>
              <a:rPr lang="en-US" dirty="0"/>
              <a:t>Orientation</a:t>
            </a:r>
          </a:p>
          <a:p>
            <a:endParaRPr lang="en-US" dirty="0"/>
          </a:p>
          <a:p>
            <a:r>
              <a:rPr lang="en-US" dirty="0"/>
              <a:t>Sexual activity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pastoral importance of being precise and clear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57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Theological Positions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Historic view (non-affirming): marriage is between a man &amp; woman</a:t>
            </a:r>
          </a:p>
          <a:p>
            <a:endParaRPr lang="en-US" sz="2400" dirty="0"/>
          </a:p>
          <a:p>
            <a:r>
              <a:rPr lang="en-US" sz="2400" dirty="0"/>
              <a:t>Revisionist view (affirming): marriage is between two people </a:t>
            </a:r>
          </a:p>
        </p:txBody>
      </p:sp>
    </p:spTree>
    <p:extLst>
      <p:ext uri="{BB962C8B-B14F-4D97-AF65-F5344CB8AC3E}">
        <p14:creationId xmlns:p14="http://schemas.microsoft.com/office/powerpoint/2010/main" val="201396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Biblical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Same-sex sexual activity is not commonly named </a:t>
            </a:r>
          </a:p>
          <a:p>
            <a:r>
              <a:rPr lang="en-US" dirty="0"/>
              <a:t>Parallel words? </a:t>
            </a:r>
          </a:p>
          <a:p>
            <a:r>
              <a:rPr lang="en-US" dirty="0"/>
              <a:t>Always in the context of other sins</a:t>
            </a:r>
          </a:p>
          <a:p>
            <a:r>
              <a:rPr lang="en-US" dirty="0"/>
              <a:t>More heinous, disgusting, or problematic?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4301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Pastoral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Pastoral care</a:t>
            </a:r>
          </a:p>
          <a:p>
            <a:endParaRPr lang="en-US" dirty="0"/>
          </a:p>
          <a:p>
            <a:r>
              <a:rPr lang="en-US" dirty="0"/>
              <a:t>Why do people shift their views from historic view to affirming?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Gospel sexuality – neither legalism nor relativism</a:t>
            </a:r>
          </a:p>
        </p:txBody>
      </p:sp>
    </p:spTree>
    <p:extLst>
      <p:ext uri="{BB962C8B-B14F-4D97-AF65-F5344CB8AC3E}">
        <p14:creationId xmlns:p14="http://schemas.microsoft.com/office/powerpoint/2010/main" val="11742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91</Words>
  <Application>Microsoft Macintosh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Gay &amp; Lesbian People</vt:lpstr>
      <vt:lpstr>Language </vt:lpstr>
      <vt:lpstr>Theological Positions</vt:lpstr>
      <vt:lpstr>Biblical observations</vt:lpstr>
      <vt:lpstr>Pastoral Observations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14</cp:revision>
  <dcterms:created xsi:type="dcterms:W3CDTF">2020-03-31T14:09:54Z</dcterms:created>
  <dcterms:modified xsi:type="dcterms:W3CDTF">2020-03-31T14:16:30Z</dcterms:modified>
</cp:coreProperties>
</file>