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49" r:id="rId2"/>
    <p:sldId id="257" r:id="rId3"/>
    <p:sldId id="263" r:id="rId4"/>
    <p:sldId id="340" r:id="rId5"/>
    <p:sldId id="341" r:id="rId6"/>
    <p:sldId id="342" r:id="rId7"/>
    <p:sldId id="343" r:id="rId8"/>
    <p:sldId id="344" r:id="rId9"/>
    <p:sldId id="346" r:id="rId10"/>
    <p:sldId id="34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17A55-ECB6-E248-8B37-B1F9FC2377EC}" type="datetimeFigureOut">
              <a:rPr lang="en-US" smtClean="0"/>
              <a:pPr/>
              <a:t>10/5/15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72436-BF6D-0141-BC05-9EC2C76A1D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41CDEE-D093-3449-BA2B-DDF9F70E8961}" type="datetime1">
              <a:rPr lang="en-US"/>
              <a:pPr>
                <a:defRPr/>
              </a:pPr>
              <a:t>10/5/15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0A5D1D-1501-E549-95C1-93C452565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ヒラギノ角ゴ Pro W3" pitchFamily="4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4" charset="-128"/>
          <a:cs typeface="ヒラギノ角ゴ Pro W3" pitchFamily="4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pitchFamily="4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Sound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2"/>
          </a:xfrm>
        </p:spPr>
        <p:txBody>
          <a:bodyPr/>
          <a:lstStyle/>
          <a:p>
            <a:pPr algn="ctr">
              <a:buNone/>
              <a:defRPr/>
            </a:pPr>
            <a:r>
              <a:rPr lang="en-US" b="1" dirty="0" smtClean="0">
                <a:solidFill>
                  <a:srgbClr val="7F7F7F"/>
                </a:solidFill>
                <a:latin typeface="Arial" pitchFamily="4" charset="0"/>
                <a:ea typeface="Arial" pitchFamily="4" charset="0"/>
                <a:cs typeface="Arial" pitchFamily="4" charset="0"/>
              </a:rPr>
              <a:t>T</a:t>
            </a:r>
            <a:r>
              <a:rPr lang="en-US" b="1" dirty="0" smtClean="0">
                <a:solidFill>
                  <a:srgbClr val="7F7F7F"/>
                </a:solidFill>
                <a:latin typeface="Arial" pitchFamily="4" charset="0"/>
                <a:ea typeface="Arial" pitchFamily="4" charset="0"/>
                <a:cs typeface="Arial" pitchFamily="4" charset="0"/>
              </a:rPr>
              <a:t>he </a:t>
            </a:r>
            <a:r>
              <a:rPr lang="en-US" b="1" dirty="0" smtClean="0">
                <a:solidFill>
                  <a:srgbClr val="7F7F7F"/>
                </a:solidFill>
                <a:latin typeface="Arial" pitchFamily="4" charset="0"/>
                <a:ea typeface="Arial" pitchFamily="4" charset="0"/>
                <a:cs typeface="Arial" pitchFamily="4" charset="0"/>
              </a:rPr>
              <a:t>Basics</a:t>
            </a:r>
          </a:p>
          <a:p>
            <a:pPr algn="ctr">
              <a:buNone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731838" y="3551213"/>
            <a:ext cx="8229600" cy="120416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ヒラギノ角ゴ Pro W3" pitchFamily="4" charset="-128"/>
              <a:cs typeface="ヒラギノ角ゴ Pro W3" pitchFamily="4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ixing-songs-channel-stri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673" y="-6554583"/>
            <a:ext cx="6330740" cy="134125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 bwMode="auto">
          <a:xfrm>
            <a:off x="731838" y="1417834"/>
            <a:ext cx="8229600" cy="50895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0">
              <a:buNone/>
            </a:pPr>
            <a:r>
              <a:rPr lang="en-US" dirty="0" smtClean="0"/>
              <a:t>Nehemiah 12:43 (NIV)  And on that day they offered great sacrifices, rejoicing because God had given them great joy. The women and children also rejoiced. The </a:t>
            </a:r>
            <a:r>
              <a:rPr lang="en-US" b="1" dirty="0" smtClean="0"/>
              <a:t>sound </a:t>
            </a:r>
            <a:r>
              <a:rPr lang="en-US" dirty="0" smtClean="0"/>
              <a:t>of rejoicing in Jerusalem could be heard far away.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1. Inputs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err="1" smtClean="0"/>
              <a:t>Mics</a:t>
            </a:r>
            <a:endParaRPr lang="en-US" sz="3200" dirty="0" smtClean="0"/>
          </a:p>
          <a:p>
            <a:pPr marL="914400" lvl="1" indent="-457200">
              <a:buFont typeface="Arial"/>
              <a:buChar char="•"/>
            </a:pPr>
            <a:r>
              <a:rPr lang="en-US" sz="3200" dirty="0" smtClean="0"/>
              <a:t>Wireless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 err="1" smtClean="0"/>
              <a:t>Shure</a:t>
            </a:r>
            <a:r>
              <a:rPr lang="en-US" sz="3200" dirty="0" smtClean="0"/>
              <a:t> SM58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Keyboard 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 smtClean="0"/>
              <a:t>Via Direct Box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Guitar acoustic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 smtClean="0"/>
              <a:t>Via </a:t>
            </a:r>
            <a:r>
              <a:rPr lang="en-US" sz="3200" dirty="0" err="1" smtClean="0"/>
              <a:t>mic</a:t>
            </a:r>
            <a:r>
              <a:rPr lang="en-US" sz="3200" dirty="0" smtClean="0"/>
              <a:t> or direct box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Guitar electric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 smtClean="0"/>
              <a:t>Via </a:t>
            </a:r>
            <a:r>
              <a:rPr lang="en-US" sz="3200" dirty="0" err="1" smtClean="0"/>
              <a:t>mic</a:t>
            </a:r>
            <a:r>
              <a:rPr lang="en-US" sz="3200" dirty="0" smtClean="0"/>
              <a:t> guitar amp or direct box 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dirty="0" smtClean="0">
                <a:latin typeface="Arial" pitchFamily="4" charset="0"/>
              </a:rPr>
              <a:t>2. Amps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err="1" smtClean="0"/>
              <a:t>Mics</a:t>
            </a:r>
            <a:r>
              <a:rPr lang="en-US" sz="3200" dirty="0" smtClean="0"/>
              <a:t>, keyboards, electric guitars do not make their own sound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Acoustic guitars and pianos do make their own </a:t>
            </a:r>
            <a:r>
              <a:rPr lang="en-US" sz="3200" dirty="0" smtClean="0"/>
              <a:t>sound, </a:t>
            </a:r>
            <a:r>
              <a:rPr lang="en-US" sz="3200" dirty="0" smtClean="0"/>
              <a:t>but usually they are not loud </a:t>
            </a:r>
            <a:r>
              <a:rPr lang="en-US" sz="3200" dirty="0" smtClean="0"/>
              <a:t>enough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Amps amplify the sound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dirty="0" smtClean="0">
                <a:latin typeface="Arial" pitchFamily="4" charset="0"/>
              </a:rPr>
              <a:t>3. Speaker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Amps only </a:t>
            </a:r>
            <a:r>
              <a:rPr lang="en-US" sz="3200" dirty="0" smtClean="0"/>
              <a:t>boost </a:t>
            </a:r>
            <a:r>
              <a:rPr lang="en-US" sz="3200" dirty="0" smtClean="0"/>
              <a:t>the signal of each input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A speaker is needed to create a sound wave from the </a:t>
            </a:r>
            <a:r>
              <a:rPr lang="en-US" sz="3200" dirty="0" smtClean="0"/>
              <a:t>boosted </a:t>
            </a:r>
            <a:r>
              <a:rPr lang="en-US" sz="3200" dirty="0" smtClean="0"/>
              <a:t>signal of the amp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dirty="0" smtClean="0">
                <a:latin typeface="Arial" pitchFamily="4" charset="0"/>
              </a:rPr>
              <a:t>4. Monitor speaker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Speakers for the congregation need to be </a:t>
            </a:r>
            <a:r>
              <a:rPr lang="en-US" sz="2800" dirty="0" smtClean="0"/>
              <a:t>placed </a:t>
            </a:r>
            <a:r>
              <a:rPr lang="en-US" sz="2800" dirty="0" smtClean="0"/>
              <a:t>facing the </a:t>
            </a:r>
            <a:r>
              <a:rPr lang="en-US" sz="2800" dirty="0" smtClean="0"/>
              <a:t>congregation, </a:t>
            </a:r>
            <a:r>
              <a:rPr lang="en-US" sz="2800" dirty="0" smtClean="0"/>
              <a:t>but in front of the worship </a:t>
            </a:r>
            <a:r>
              <a:rPr lang="en-US" sz="2800" dirty="0" smtClean="0"/>
              <a:t>team. (</a:t>
            </a:r>
            <a:r>
              <a:rPr lang="en-US" sz="2800" dirty="0" err="1" smtClean="0"/>
              <a:t>Mics</a:t>
            </a:r>
            <a:r>
              <a:rPr lang="en-US" sz="2800" dirty="0" smtClean="0"/>
              <a:t> </a:t>
            </a:r>
            <a:r>
              <a:rPr lang="en-US" sz="2800" dirty="0" smtClean="0"/>
              <a:t>do not like to hear a voice and at the same time hear that voice through a speaker pointed at them. Unwanted Feedback is created</a:t>
            </a:r>
            <a:r>
              <a:rPr lang="en-US" sz="2800" dirty="0" smtClean="0"/>
              <a:t>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The players and singers on the stage need to hear what they are playing and so need some kind of monitor (their own speaker).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dirty="0" smtClean="0">
                <a:latin typeface="Arial" pitchFamily="4" charset="0"/>
              </a:rPr>
              <a:t>5. The sound board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The sound board allows for multiple inputs that can be adjusted individually relative to one </a:t>
            </a:r>
            <a:r>
              <a:rPr lang="en-US" sz="3200" dirty="0" smtClean="0"/>
              <a:t>another, </a:t>
            </a:r>
            <a:r>
              <a:rPr lang="en-US" sz="3200" dirty="0" smtClean="0"/>
              <a:t>and the resulting “mixed sound” is sent to the </a:t>
            </a:r>
            <a:r>
              <a:rPr lang="en-US" sz="3200" dirty="0" smtClean="0"/>
              <a:t>amp, </a:t>
            </a:r>
            <a:r>
              <a:rPr lang="en-US" sz="3200" dirty="0" smtClean="0"/>
              <a:t>which sends it to the speakers and monitors.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The sound board basics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ixing-songs-channel-stri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1797" y="0"/>
            <a:ext cx="323697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ixing-songs-channel-stri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673" y="-246580"/>
            <a:ext cx="6330740" cy="134125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3868</TotalTime>
  <Words>269</Words>
  <Application>Microsoft Macintosh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Sound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Christian Leaders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Brianna Prince</cp:lastModifiedBy>
  <cp:revision>159</cp:revision>
  <cp:lastPrinted>2015-07-29T02:00:30Z</cp:lastPrinted>
  <dcterms:created xsi:type="dcterms:W3CDTF">2015-10-05T13:22:01Z</dcterms:created>
  <dcterms:modified xsi:type="dcterms:W3CDTF">2015-10-05T14:32:02Z</dcterms:modified>
</cp:coreProperties>
</file>