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75C64-5FB8-49DF-AE26-83A6C312E939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40D80-B365-4EC2-8E39-74A3E66ED0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B497-630E-412B-875E-99A3AA98CFEB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93669-4028-47EC-A840-7D7298B4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3679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15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4114800"/>
            <a:ext cx="3786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Kinds of Sermons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2578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10200" y="2590800"/>
            <a:ext cx="3390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2:25-35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0"/>
            <a:ext cx="58674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22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2019-07-10T00:02:38Z</dcterms:created>
  <dcterms:modified xsi:type="dcterms:W3CDTF">2019-10-28T13:50:46Z</dcterms:modified>
</cp:coreProperties>
</file>