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5"/>
  </p:handoutMasterIdLst>
  <p:sldIdLst>
    <p:sldId id="257" r:id="rId2"/>
    <p:sldId id="256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575C64-5FB8-49DF-AE26-83A6C312E939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140D80-B365-4EC2-8E39-74A3E66ED0E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9B497-630E-412B-875E-99A3AA98CFEB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93669-4028-47EC-A840-7D7298B430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9B497-630E-412B-875E-99A3AA98CFEB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93669-4028-47EC-A840-7D7298B430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9B497-630E-412B-875E-99A3AA98CFEB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93669-4028-47EC-A840-7D7298B430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9B497-630E-412B-875E-99A3AA98CFEB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93669-4028-47EC-A840-7D7298B430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9B497-630E-412B-875E-99A3AA98CFEB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93669-4028-47EC-A840-7D7298B430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9B497-630E-412B-875E-99A3AA98CFEB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93669-4028-47EC-A840-7D7298B430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9B497-630E-412B-875E-99A3AA98CFEB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93669-4028-47EC-A840-7D7298B430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9B497-630E-412B-875E-99A3AA98CFEB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93669-4028-47EC-A840-7D7298B430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9B497-630E-412B-875E-99A3AA98CFEB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93669-4028-47EC-A840-7D7298B430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9B497-630E-412B-875E-99A3AA98CFEB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93669-4028-47EC-A840-7D7298B430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9B497-630E-412B-875E-99A3AA98CFEB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93669-4028-47EC-A840-7D7298B430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89B497-630E-412B-875E-99A3AA98CFEB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F93669-4028-47EC-A840-7D7298B4303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See the source image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4800" y="304800"/>
            <a:ext cx="8610600" cy="323165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Preacher, Preparation, </a:t>
            </a:r>
          </a:p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</a:t>
            </a:r>
          </a:p>
          <a:p>
            <a:pPr algn="ctr"/>
            <a:r>
              <a:rPr lang="en-US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class on making and preaching sermons</a:t>
            </a:r>
            <a:endParaRPr lang="en-US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3657600"/>
            <a:ext cx="2367956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Session 15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Preparing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95600" y="4114800"/>
            <a:ext cx="37866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Kinds of Sermons</a:t>
            </a:r>
            <a:endParaRPr lang="en-US" sz="4000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2578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410200" y="2590800"/>
            <a:ext cx="33900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Luke 2:25-35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0"/>
            <a:ext cx="58674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817</TotalTime>
  <Words>22</Words>
  <Application>Microsoft Office PowerPoint</Application>
  <PresentationFormat>On-screen Show (4:3)</PresentationFormat>
  <Paragraphs>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Slide 1</vt:lpstr>
      <vt:lpstr>Slide 2</vt:lpstr>
      <vt:lpstr>Slide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2</cp:revision>
  <dcterms:created xsi:type="dcterms:W3CDTF">2019-07-10T00:02:38Z</dcterms:created>
  <dcterms:modified xsi:type="dcterms:W3CDTF">2019-10-28T13:50:46Z</dcterms:modified>
</cp:coreProperties>
</file>