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142F"/>
    <a:srgbClr val="51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74"/>
    <p:restoredTop sz="94693"/>
  </p:normalViewPr>
  <p:slideViewPr>
    <p:cSldViewPr snapToGrid="0" snapToObjects="1">
      <p:cViewPr varScale="1">
        <p:scale>
          <a:sx n="117" d="100"/>
          <a:sy n="117" d="100"/>
        </p:scale>
        <p:origin x="376"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1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9/11/24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Biblical Foundations of Hospitality</a:t>
            </a:r>
          </a:p>
        </p:txBody>
      </p:sp>
      <p:sp>
        <p:nvSpPr>
          <p:cNvPr id="3" name="Subtitle 2"/>
          <p:cNvSpPr>
            <a:spLocks noGrp="1"/>
          </p:cNvSpPr>
          <p:nvPr>
            <p:ph type="subTitle" idx="1"/>
          </p:nvPr>
        </p:nvSpPr>
        <p:spPr/>
        <p:txBody>
          <a:bodyPr/>
          <a:lstStyle/>
          <a:p>
            <a:r>
              <a:t>Exploring Theological Principles Guiding Christian Hospitality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Jesus’ Example of Hospitality</a:t>
            </a:r>
          </a:p>
        </p:txBody>
      </p:sp>
      <p:sp>
        <p:nvSpPr>
          <p:cNvPr id="3" name="Content Placeholder 2"/>
          <p:cNvSpPr>
            <a:spLocks noGrp="1"/>
          </p:cNvSpPr>
          <p:nvPr>
            <p:ph idx="1"/>
          </p:nvPr>
        </p:nvSpPr>
        <p:spPr/>
        <p:txBody>
          <a:bodyPr/>
          <a:lstStyle/>
          <a:p>
            <a:pPr marL="0" indent="0">
              <a:buNone/>
            </a:pPr>
            <a:r>
              <a:rPr dirty="0"/>
              <a:t>Jesus modeled hospitality by breaking social norms, dining with sinners, tax collectors, and outcasts, demonstrating love and inclusion.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Luke 19:5-7 (WEB)</a:t>
            </a:r>
          </a:p>
        </p:txBody>
      </p:sp>
      <p:sp>
        <p:nvSpPr>
          <p:cNvPr id="3" name="Content Placeholder 2"/>
          <p:cNvSpPr>
            <a:spLocks noGrp="1"/>
          </p:cNvSpPr>
          <p:nvPr>
            <p:ph idx="1"/>
          </p:nvPr>
        </p:nvSpPr>
        <p:spPr/>
        <p:txBody>
          <a:bodyPr/>
          <a:lstStyle/>
          <a:p>
            <a:pPr marL="0" indent="0">
              <a:buNone/>
            </a:pPr>
            <a:r>
              <a:rPr dirty="0"/>
              <a:t>"Zacchaeus, hurry and come down, for today I must stay at your house... 'He has gone in to lodge with a man who is a sinner.'"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Hospitality in the Early Church</a:t>
            </a:r>
          </a:p>
        </p:txBody>
      </p:sp>
      <p:sp>
        <p:nvSpPr>
          <p:cNvPr id="3" name="Content Placeholder 2"/>
          <p:cNvSpPr>
            <a:spLocks noGrp="1"/>
          </p:cNvSpPr>
          <p:nvPr>
            <p:ph idx="1"/>
          </p:nvPr>
        </p:nvSpPr>
        <p:spPr/>
        <p:txBody>
          <a:bodyPr/>
          <a:lstStyle/>
          <a:p>
            <a:pPr marL="0" indent="0">
              <a:buNone/>
            </a:pPr>
            <a:r>
              <a:rPr dirty="0"/>
              <a:t>The early church met in homes for worship and fellowship. Hospitality was a means of evangelism, reflecting Christ’s love and drawing others to faith.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Acts 2:46-47 (WEB)</a:t>
            </a:r>
          </a:p>
        </p:txBody>
      </p:sp>
      <p:sp>
        <p:nvSpPr>
          <p:cNvPr id="3" name="Content Placeholder 2"/>
          <p:cNvSpPr>
            <a:spLocks noGrp="1"/>
          </p:cNvSpPr>
          <p:nvPr>
            <p:ph idx="1"/>
          </p:nvPr>
        </p:nvSpPr>
        <p:spPr/>
        <p:txBody>
          <a:bodyPr/>
          <a:lstStyle/>
          <a:p>
            <a:pPr marL="0" indent="0">
              <a:buNone/>
            </a:pPr>
            <a:r>
              <a:rPr dirty="0"/>
              <a:t>"Day by day... breaking bread at home, they took their food with gladness and singleness of heart, praising God and having favor with all people."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The Role of Hospitality in Ministry Hosting</a:t>
            </a:r>
          </a:p>
        </p:txBody>
      </p:sp>
      <p:sp>
        <p:nvSpPr>
          <p:cNvPr id="3" name="Content Placeholder 2"/>
          <p:cNvSpPr>
            <a:spLocks noGrp="1"/>
          </p:cNvSpPr>
          <p:nvPr>
            <p:ph idx="1"/>
          </p:nvPr>
        </p:nvSpPr>
        <p:spPr/>
        <p:txBody>
          <a:bodyPr/>
          <a:lstStyle/>
          <a:p>
            <a:pPr marL="0" indent="0">
              <a:buNone/>
            </a:pPr>
            <a:r>
              <a:rPr dirty="0"/>
              <a:t>Ministry Hosting follows the biblical tradition of hospitality as an expression of Christ’s love, creating spaces for spiritual transformation and growth.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pPr marL="0" indent="0">
              <a:buNone/>
            </a:pPr>
            <a:r>
              <a:rPr dirty="0"/>
              <a:t>Hospitality, from the Old Testament '</a:t>
            </a:r>
            <a:r>
              <a:rPr dirty="0" err="1"/>
              <a:t>gēr</a:t>
            </a:r>
            <a:r>
              <a:rPr dirty="0"/>
              <a:t>' to the New Testament 'philoxenia,' is a divine mandate. As Host Ministers, we embody biblical hospitality, creating nurturing environments for spiritual growth.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Objective</a:t>
            </a:r>
          </a:p>
        </p:txBody>
      </p:sp>
      <p:sp>
        <p:nvSpPr>
          <p:cNvPr id="3" name="Content Placeholder 2"/>
          <p:cNvSpPr>
            <a:spLocks noGrp="1"/>
          </p:cNvSpPr>
          <p:nvPr>
            <p:ph idx="1"/>
          </p:nvPr>
        </p:nvSpPr>
        <p:spPr/>
        <p:txBody>
          <a:bodyPr/>
          <a:lstStyle/>
          <a:p>
            <a:pPr marL="0" indent="0">
              <a:buNone/>
            </a:pPr>
            <a:r>
              <a:rPr dirty="0"/>
              <a:t>Understand the theological principles guiding Christian hospitality, exploring key Scriptures and word studies from both the Old and New Testaments.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Biblical Hospitality</a:t>
            </a:r>
          </a:p>
        </p:txBody>
      </p:sp>
      <p:sp>
        <p:nvSpPr>
          <p:cNvPr id="3" name="Content Placeholder 2"/>
          <p:cNvSpPr>
            <a:spLocks noGrp="1"/>
          </p:cNvSpPr>
          <p:nvPr>
            <p:ph idx="1"/>
          </p:nvPr>
        </p:nvSpPr>
        <p:spPr/>
        <p:txBody>
          <a:bodyPr/>
          <a:lstStyle/>
          <a:p>
            <a:pPr marL="0" indent="0">
              <a:buNone/>
            </a:pPr>
            <a:r>
              <a:rPr dirty="0"/>
              <a:t>Hospitality is an integral part of both Old and New Testament teachings, reflecting God's heart. This lesson explores the biblical roots of hospitality by examining key terms and their impact on ministry hosting.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Old Testament Survey of Hospitality</a:t>
            </a:r>
          </a:p>
        </p:txBody>
      </p:sp>
      <p:sp>
        <p:nvSpPr>
          <p:cNvPr id="3" name="Content Placeholder 2"/>
          <p:cNvSpPr>
            <a:spLocks noGrp="1"/>
          </p:cNvSpPr>
          <p:nvPr>
            <p:ph idx="1"/>
          </p:nvPr>
        </p:nvSpPr>
        <p:spPr/>
        <p:txBody>
          <a:bodyPr/>
          <a:lstStyle/>
          <a:p>
            <a:pPr marL="0" indent="0">
              <a:buNone/>
            </a:pPr>
            <a:r>
              <a:rPr dirty="0"/>
              <a:t>Hebrew Word for Hospitality: '</a:t>
            </a:r>
            <a:r>
              <a:rPr dirty="0" err="1"/>
              <a:t>Gēr</a:t>
            </a:r>
            <a:r>
              <a:rPr dirty="0"/>
              <a:t>' (</a:t>
            </a:r>
            <a:r>
              <a:rPr dirty="0" err="1"/>
              <a:t>ג</a:t>
            </a:r>
            <a:r>
              <a:rPr dirty="0"/>
              <a:t>ֵּ</a:t>
            </a:r>
            <a:r>
              <a:rPr dirty="0" err="1"/>
              <a:t>ר</a:t>
            </a:r>
            <a:r>
              <a:rPr dirty="0"/>
              <a:t>) - Refers to foreigners or sojourners. God's people were commanded to show kindness to these strangers.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Leviticus 19:33-34 (WEB)</a:t>
            </a:r>
          </a:p>
        </p:txBody>
      </p:sp>
      <p:sp>
        <p:nvSpPr>
          <p:cNvPr id="3" name="Content Placeholder 2"/>
          <p:cNvSpPr>
            <a:spLocks noGrp="1"/>
          </p:cNvSpPr>
          <p:nvPr>
            <p:ph idx="1"/>
          </p:nvPr>
        </p:nvSpPr>
        <p:spPr/>
        <p:txBody>
          <a:bodyPr/>
          <a:lstStyle/>
          <a:p>
            <a:pPr marL="0" indent="0">
              <a:buNone/>
            </a:pPr>
            <a:r>
              <a:rPr dirty="0"/>
              <a:t>"If a stranger lives as a foreigner with you in your land, you shall not do him wrong... you shall love him as yourself, for you lived as foreigners in the land of Egypt."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Abraham and the Three Visitors (Genesis 18:1-8)</a:t>
            </a:r>
          </a:p>
        </p:txBody>
      </p:sp>
      <p:sp>
        <p:nvSpPr>
          <p:cNvPr id="3" name="Content Placeholder 2"/>
          <p:cNvSpPr>
            <a:spLocks noGrp="1"/>
          </p:cNvSpPr>
          <p:nvPr>
            <p:ph idx="1"/>
          </p:nvPr>
        </p:nvSpPr>
        <p:spPr/>
        <p:txBody>
          <a:bodyPr/>
          <a:lstStyle/>
          <a:p>
            <a:pPr marL="0" indent="0">
              <a:buNone/>
            </a:pPr>
            <a:r>
              <a:rPr dirty="0"/>
              <a:t>Abraham embodies the core values of hospitality—welcoming strangers, serving them generously, and ensuring their comfort.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New Testament Survey of Hospitality</a:t>
            </a:r>
          </a:p>
        </p:txBody>
      </p:sp>
      <p:sp>
        <p:nvSpPr>
          <p:cNvPr id="3" name="Content Placeholder 2"/>
          <p:cNvSpPr>
            <a:spLocks noGrp="1"/>
          </p:cNvSpPr>
          <p:nvPr>
            <p:ph idx="1"/>
          </p:nvPr>
        </p:nvSpPr>
        <p:spPr/>
        <p:txBody>
          <a:bodyPr/>
          <a:lstStyle/>
          <a:p>
            <a:pPr marL="0" indent="0">
              <a:buNone/>
            </a:pPr>
            <a:r>
              <a:rPr dirty="0"/>
              <a:t>Greek Word for Hospitality: 'Philoxenia' (</a:t>
            </a:r>
            <a:r>
              <a:rPr dirty="0" err="1"/>
              <a:t>φιλοξενί</a:t>
            </a:r>
            <a:r>
              <a:rPr dirty="0"/>
              <a:t>α) - 'Love of strangers.' Hospitality is a selfless act of love and care.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Romans 12:13 (WEB)</a:t>
            </a:r>
          </a:p>
        </p:txBody>
      </p:sp>
      <p:sp>
        <p:nvSpPr>
          <p:cNvPr id="3" name="Content Placeholder 2"/>
          <p:cNvSpPr>
            <a:spLocks noGrp="1"/>
          </p:cNvSpPr>
          <p:nvPr>
            <p:ph idx="1"/>
          </p:nvPr>
        </p:nvSpPr>
        <p:spPr/>
        <p:txBody>
          <a:bodyPr/>
          <a:lstStyle/>
          <a:p>
            <a:pPr marL="0" indent="0">
              <a:buNone/>
            </a:pPr>
            <a:r>
              <a:rPr dirty="0"/>
              <a:t>"Contribute to the needs of the saints, and practice hospitality (philoxenia)."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Hebrews 13:2 (WEB)</a:t>
            </a:r>
          </a:p>
        </p:txBody>
      </p:sp>
      <p:sp>
        <p:nvSpPr>
          <p:cNvPr id="3" name="Content Placeholder 2"/>
          <p:cNvSpPr>
            <a:spLocks noGrp="1"/>
          </p:cNvSpPr>
          <p:nvPr>
            <p:ph idx="1"/>
          </p:nvPr>
        </p:nvSpPr>
        <p:spPr/>
        <p:txBody>
          <a:bodyPr/>
          <a:lstStyle/>
          <a:p>
            <a:pPr marL="0" indent="0">
              <a:buNone/>
            </a:pPr>
            <a:r>
              <a:rPr dirty="0"/>
              <a:t>"Don’t forget to show hospitality to strangers, for in doing so, some have entertained angels without knowing it."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1696</TotalTime>
  <Words>453</Words>
  <Application>Microsoft Macintosh PowerPoint</Application>
  <PresentationFormat>On-screen Show (4:3)</PresentationFormat>
  <Paragraphs>30</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Biblical Foundations of Hospitality</vt:lpstr>
      <vt:lpstr>Objective</vt:lpstr>
      <vt:lpstr>Introduction to Biblical Hospitality</vt:lpstr>
      <vt:lpstr>Old Testament Survey of Hospitality</vt:lpstr>
      <vt:lpstr>Leviticus 19:33-34 (WEB)</vt:lpstr>
      <vt:lpstr>Abraham and the Three Visitors (Genesis 18:1-8)</vt:lpstr>
      <vt:lpstr>New Testament Survey of Hospitality</vt:lpstr>
      <vt:lpstr>Romans 12:13 (WEB)</vt:lpstr>
      <vt:lpstr>Hebrews 13:2 (WEB)</vt:lpstr>
      <vt:lpstr>Jesus’ Example of Hospitality</vt:lpstr>
      <vt:lpstr>Luke 19:5-7 (WEB)</vt:lpstr>
      <vt:lpstr>Hospitality in the Early Church</vt:lpstr>
      <vt:lpstr>Acts 2:46-47 (WEB)</vt:lpstr>
      <vt:lpstr>The Role of Hospitality in Ministry Hosting</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Biblical Foundations of Hospitality</dc:title>
  <dc:subject/>
  <dc:creator/>
  <cp:keywords/>
  <dc:description>generated using python-pptx</dc:description>
  <cp:lastModifiedBy>Christian Leaders Institute</cp:lastModifiedBy>
  <cp:revision>3</cp:revision>
  <dcterms:created xsi:type="dcterms:W3CDTF">2013-01-27T09:14:16Z</dcterms:created>
  <dcterms:modified xsi:type="dcterms:W3CDTF">2024-09-12T14:47:44Z</dcterms:modified>
  <cp:category/>
</cp:coreProperties>
</file>