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2" r:id="rId20"/>
    <p:sldId id="279" r:id="rId21"/>
    <p:sldId id="278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6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89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96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99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6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48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54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01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35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52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10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DE9B-F6A7-4D19-8985-A2BCFB82D664}" type="datetimeFigureOut">
              <a:rPr lang="es-MX" smtClean="0"/>
              <a:t>29/06/22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4289-D360-4B50-BB1E-3C1E2D795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49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F00DE2-056F-4706-ADF4-CD7DC6C3C9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C718AA-C6A7-4CF8-808B-69EB12894C5A}"/>
              </a:ext>
            </a:extLst>
          </p:cNvPr>
          <p:cNvSpPr txBox="1"/>
          <p:nvPr/>
        </p:nvSpPr>
        <p:spPr>
          <a:xfrm>
            <a:off x="0" y="1089899"/>
            <a:ext cx="835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Religiones </a:t>
            </a:r>
          </a:p>
          <a:p>
            <a:pPr algn="ctr"/>
            <a:r>
              <a:rPr lang="es-MX" sz="7200" dirty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comparativas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968188" y="3567171"/>
            <a:ext cx="689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Lic. Julio Eduardo Contreras Carrillo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121023" y="4488122"/>
            <a:ext cx="8095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UNIDAD 3: 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PRINCIPALES RELIGIONES DEL MUNDO</a:t>
            </a:r>
          </a:p>
          <a:p>
            <a:pPr algn="ctr"/>
            <a:endParaRPr lang="es-MX" sz="24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HINDUISMO</a:t>
            </a:r>
          </a:p>
        </p:txBody>
      </p:sp>
    </p:spTree>
    <p:extLst>
      <p:ext uri="{BB962C8B-B14F-4D97-AF65-F5344CB8AC3E}">
        <p14:creationId xmlns:p14="http://schemas.microsoft.com/office/powerpoint/2010/main" val="348129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4330898" cy="46166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son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que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dioses. Los dioses son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les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evoca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palabra de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hombres la que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dioses. Los dioses son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les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existencia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nacen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les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rinde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Nombrandolos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pensando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vistiendolos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alimentandolos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dioses. 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547" y="1727895"/>
            <a:ext cx="3080742" cy="42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407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 son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infinitamente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numerosos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Cambian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épocas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encarnaciones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Los dioses son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múltiples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solo no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podría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mantener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mitología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griega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divinidades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aventuras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guerreras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amorosas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destacan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trinidad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trimurti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comprende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personas: Brahma,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Visnu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Siva. </a:t>
            </a:r>
          </a:p>
        </p:txBody>
      </p:sp>
    </p:spTree>
    <p:extLst>
      <p:ext uri="{BB962C8B-B14F-4D97-AF65-F5344CB8AC3E}">
        <p14:creationId xmlns:p14="http://schemas.microsoft.com/office/powerpoint/2010/main" val="380578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Brahma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4866680" cy="46166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personificación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brahman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Brahma se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convierte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creador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señor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criaturas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ordenador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Primer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trimurti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excelencia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que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Brahma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teológico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especulación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supone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prácticamente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ningun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santuario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popular. No se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venera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persona de Brahma,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personificado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forma de Sarasvati,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esposa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que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protege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saber, la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elocuencia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artes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87" y="1631901"/>
            <a:ext cx="3214688" cy="45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05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Visnu</a:t>
            </a:r>
            <a:endParaRPr lang="en-US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4545211" cy="461664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segundo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trimurti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Dificil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definir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entender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el anterior);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evolución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védico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antiguo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avatares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encarnaciones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representan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Visnu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total,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omnipresente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inmanente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llenando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Visnu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benevolo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responsable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"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medita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lo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preserva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mantiene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sostiene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cualto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alt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525" y="1633017"/>
            <a:ext cx="3098602" cy="47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85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Siva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4455914" cy="46166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dirty="0"/>
              <a:t>Siva </a:t>
            </a:r>
            <a:r>
              <a:rPr lang="en-US" altLang="es-MX" dirty="0" err="1"/>
              <a:t>es</a:t>
            </a:r>
            <a:r>
              <a:rPr lang="en-US" altLang="es-MX" dirty="0"/>
              <a:t> a la </a:t>
            </a:r>
            <a:r>
              <a:rPr lang="en-US" altLang="es-MX" dirty="0" err="1"/>
              <a:t>vez</a:t>
            </a:r>
            <a:r>
              <a:rPr lang="en-US" altLang="es-MX" dirty="0"/>
              <a:t> </a:t>
            </a:r>
            <a:r>
              <a:rPr lang="en-US" altLang="es-MX" dirty="0" err="1"/>
              <a:t>engendrador</a:t>
            </a:r>
            <a:r>
              <a:rPr lang="en-US" altLang="es-MX" dirty="0"/>
              <a:t> y destructor, protector y </a:t>
            </a:r>
            <a:r>
              <a:rPr lang="en-US" altLang="es-MX" dirty="0" err="1"/>
              <a:t>justiciero</a:t>
            </a:r>
            <a:r>
              <a:rPr lang="en-US" altLang="es-MX" dirty="0"/>
              <a:t>. </a:t>
            </a:r>
            <a:r>
              <a:rPr lang="en-US" altLang="es-MX" dirty="0" err="1"/>
              <a:t>Es</a:t>
            </a:r>
            <a:r>
              <a:rPr lang="en-US" altLang="es-MX" dirty="0"/>
              <a:t> el </a:t>
            </a:r>
            <a:r>
              <a:rPr lang="en-US" altLang="es-MX" dirty="0" err="1"/>
              <a:t>dios</a:t>
            </a:r>
            <a:r>
              <a:rPr lang="en-US" altLang="es-MX" dirty="0"/>
              <a:t> de la </a:t>
            </a:r>
            <a:r>
              <a:rPr lang="en-US" altLang="es-MX" dirty="0" err="1"/>
              <a:t>dualidad</a:t>
            </a:r>
            <a:r>
              <a:rPr lang="en-US" altLang="es-MX" dirty="0"/>
              <a:t>. </a:t>
            </a:r>
            <a:r>
              <a:rPr lang="en-US" altLang="es-MX" dirty="0" err="1"/>
              <a:t>Engendra</a:t>
            </a:r>
            <a:r>
              <a:rPr lang="en-US" altLang="es-MX" dirty="0"/>
              <a:t> a la </a:t>
            </a:r>
            <a:r>
              <a:rPr lang="en-US" altLang="es-MX" dirty="0" err="1"/>
              <a:t>vez</a:t>
            </a:r>
            <a:r>
              <a:rPr lang="en-US" altLang="es-MX" dirty="0"/>
              <a:t> la </a:t>
            </a:r>
            <a:r>
              <a:rPr lang="en-US" altLang="es-MX" dirty="0" err="1"/>
              <a:t>vida</a:t>
            </a:r>
            <a:r>
              <a:rPr lang="en-US" altLang="es-MX" dirty="0"/>
              <a:t> y la </a:t>
            </a:r>
            <a:r>
              <a:rPr lang="en-US" altLang="es-MX" dirty="0" err="1"/>
              <a:t>muerte</a:t>
            </a:r>
            <a:r>
              <a:rPr lang="en-US" altLang="es-MX" dirty="0"/>
              <a:t>. 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305" y="1633017"/>
            <a:ext cx="3259336" cy="43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12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Castas</a:t>
            </a:r>
            <a:endParaRPr lang="en-US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852" y="1562696"/>
            <a:ext cx="5797600" cy="47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02465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Castas</a:t>
            </a:r>
            <a:endParaRPr lang="en-US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5634633" cy="46166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fenómeno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social,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vinculado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realidad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prácticamente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inseparables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Establece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jerarquía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basada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funciones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religiosas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noción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"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pureza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eaLnBrk="1" hangingPunct="1"/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ley de la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transmigración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almas. El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nacimiento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inferior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karma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negativo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esperanza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mejorar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suerte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alt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posterior. 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693" y="2259211"/>
            <a:ext cx="2294930" cy="1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5320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Brahmanes</a:t>
            </a:r>
            <a:endParaRPr lang="en-US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escogido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consagrar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Pertenecen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Guardianes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escrituras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encargados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trasmitirlo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ceremonias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autentifican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primitivos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ofrecían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sacrificio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esencial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renovar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de ahi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resultaba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privilegios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sacerdotal.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reconocen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pandit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teólogos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ermitaños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ascetas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locos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sadhu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ermitaño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aísla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silencio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ayuno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monjes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ascetas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monasterios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maestro).</a:t>
            </a:r>
          </a:p>
        </p:txBody>
      </p:sp>
    </p:spTree>
    <p:extLst>
      <p:ext uri="{BB962C8B-B14F-4D97-AF65-F5344CB8AC3E}">
        <p14:creationId xmlns:p14="http://schemas.microsoft.com/office/powerpoint/2010/main" val="3921656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Doctrinas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YOGA: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espiritual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teología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"Samkhya".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actividad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mental,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dominio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control del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aliento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posturas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yogin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adepto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alcanzar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alma con lo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alcanzar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el alma con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TANTRA: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alma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finalmente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bienaventuranza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son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union entre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hombre.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tantrismo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sexualidad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divide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masculino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femenino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05485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79929" y="161366"/>
            <a:ext cx="933225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TESTIFICANDO AL HINDU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varios obstáculos 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tolerancia y la inclusión: Es difícil hacerles entender que Cristo es la única Encarnación de Dios. Ellos aceptan a Cristo sin abandonar a sus otros dioses. 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Social: Como es difícil cambiar de casta no es fácil convertirse. 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Cosmovisión: La resurrección tiene poco significado porque creen que el tiempo es cíclico. 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Puentes: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Son gente espiritual y están abiertos a hablar de Dios. 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Les atrae el amor de los cristianos.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Las Escrituras que son efectivas en ellos: </a:t>
            </a:r>
          </a:p>
          <a:p>
            <a:pPr marL="457200" indent="-457200">
              <a:buAutoNum type="alphaLcPeriod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sermón del Monte, como modelo de santidad. </a:t>
            </a:r>
          </a:p>
          <a:p>
            <a:pPr marL="457200" indent="-457200">
              <a:buAutoNum type="alphaLcPeriod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vida de Jesús. (Mr. 4:35; 5:43) </a:t>
            </a:r>
          </a:p>
          <a:p>
            <a:pPr marL="457200" indent="-457200">
              <a:buAutoNum type="alphaLcPeriod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Evangelio de Juan: fuente de Paz</a:t>
            </a:r>
          </a:p>
        </p:txBody>
      </p:sp>
    </p:spTree>
    <p:extLst>
      <p:ext uri="{BB962C8B-B14F-4D97-AF65-F5344CB8AC3E}">
        <p14:creationId xmlns:p14="http://schemas.microsoft.com/office/powerpoint/2010/main" val="72008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1">
            <a:extLst>
              <a:ext uri="{FF2B5EF4-FFF2-40B4-BE49-F238E27FC236}">
                <a16:creationId xmlns:a16="http://schemas.microsoft.com/office/drawing/2014/main" id="{8BEF7796-7E48-0A4F-A211-7BF9B11D8E3D}"/>
              </a:ext>
            </a:extLst>
          </p:cNvPr>
          <p:cNvSpPr/>
          <p:nvPr/>
        </p:nvSpPr>
        <p:spPr>
          <a:xfrm>
            <a:off x="3097517" y="1959418"/>
            <a:ext cx="5996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Hechos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10 34-35 (RVR1960)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34 </a:t>
            </a:r>
            <a:r>
              <a:rPr lang="en-US" sz="2400" dirty="0" err="1">
                <a:solidFill>
                  <a:schemeClr val="bg1"/>
                </a:solidFill>
              </a:rPr>
              <a:t>Entonces</a:t>
            </a:r>
            <a:r>
              <a:rPr lang="en-US" sz="2400" dirty="0">
                <a:solidFill>
                  <a:schemeClr val="bg1"/>
                </a:solidFill>
              </a:rPr>
              <a:t> Pedro, </a:t>
            </a:r>
            <a:r>
              <a:rPr lang="en-US" sz="2400" dirty="0" err="1">
                <a:solidFill>
                  <a:schemeClr val="bg1"/>
                </a:solidFill>
              </a:rPr>
              <a:t>abriendo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boca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dijo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verdad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comprendo</a:t>
            </a:r>
            <a:r>
              <a:rPr lang="en-US" sz="2400" dirty="0">
                <a:solidFill>
                  <a:schemeClr val="bg1"/>
                </a:solidFill>
              </a:rPr>
              <a:t> que Dios no </a:t>
            </a:r>
            <a:r>
              <a:rPr lang="en-US" sz="2400" dirty="0" err="1">
                <a:solidFill>
                  <a:schemeClr val="bg1"/>
                </a:solidFill>
              </a:rPr>
              <a:t>hace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acepción</a:t>
            </a:r>
            <a:r>
              <a:rPr lang="en-US" sz="2400" dirty="0">
                <a:solidFill>
                  <a:schemeClr val="bg1"/>
                </a:solidFill>
              </a:rPr>
              <a:t> de personas,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35 </a:t>
            </a:r>
            <a:r>
              <a:rPr lang="en-US" sz="2400" dirty="0" err="1">
                <a:solidFill>
                  <a:schemeClr val="bg1"/>
                </a:solidFill>
              </a:rPr>
              <a:t>sino</a:t>
            </a:r>
            <a:r>
              <a:rPr lang="en-US" sz="2400" dirty="0">
                <a:solidFill>
                  <a:schemeClr val="bg1"/>
                </a:solidFill>
              </a:rPr>
              <a:t> que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nación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agrada</a:t>
            </a:r>
            <a:r>
              <a:rPr lang="en-US" sz="2400" dirty="0">
                <a:solidFill>
                  <a:schemeClr val="bg1"/>
                </a:solidFill>
              </a:rPr>
              <a:t> del que le </a:t>
            </a:r>
            <a:r>
              <a:rPr lang="en-US" sz="2400" dirty="0" err="1">
                <a:solidFill>
                  <a:schemeClr val="bg1"/>
                </a:solidFill>
              </a:rPr>
              <a:t>teme</a:t>
            </a:r>
            <a:r>
              <a:rPr lang="en-US" sz="2400" dirty="0">
                <a:solidFill>
                  <a:schemeClr val="bg1"/>
                </a:solidFill>
              </a:rPr>
              <a:t> y </a:t>
            </a:r>
            <a:r>
              <a:rPr lang="en-US" sz="2400" dirty="0" err="1">
                <a:solidFill>
                  <a:schemeClr val="bg1"/>
                </a:solidFill>
              </a:rPr>
              <a:t>hace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justicia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384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2286705"/>
            <a:ext cx="1080484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Oremos</a:t>
            </a:r>
          </a:p>
        </p:txBody>
      </p:sp>
    </p:spTree>
    <p:extLst>
      <p:ext uri="{BB962C8B-B14F-4D97-AF65-F5344CB8AC3E}">
        <p14:creationId xmlns:p14="http://schemas.microsoft.com/office/powerpoint/2010/main" val="351984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1560567"/>
            <a:ext cx="10804848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Gracias y bendiciones</a:t>
            </a:r>
          </a:p>
        </p:txBody>
      </p:sp>
    </p:spTree>
    <p:extLst>
      <p:ext uri="{BB962C8B-B14F-4D97-AF65-F5344CB8AC3E}">
        <p14:creationId xmlns:p14="http://schemas.microsoft.com/office/powerpoint/2010/main" val="155975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3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5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3">
            <a:extLst>
              <a:ext uri="{FF2B5EF4-FFF2-40B4-BE49-F238E27FC236}">
                <a16:creationId xmlns:a16="http://schemas.microsoft.com/office/drawing/2014/main" id="{D594CBD1-3DE0-4C9B-9183-CC5A9D051771}"/>
              </a:ext>
            </a:extLst>
          </p:cNvPr>
          <p:cNvSpPr/>
          <p:nvPr/>
        </p:nvSpPr>
        <p:spPr>
          <a:xfrm>
            <a:off x="-1" y="1626818"/>
            <a:ext cx="12192001" cy="187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600"/>
              </a:spcBef>
            </a:pPr>
            <a:r>
              <a:rPr lang="es-MX" sz="11733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Aharoni" pitchFamily="2" charset="-79"/>
              </a:rPr>
              <a:t>Hinduismo</a:t>
            </a:r>
            <a:endParaRPr lang="es-MX" sz="11733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Times New Roman" panose="020206030504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501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endParaRPr lang="en-US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5420320" cy="46166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término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occidentales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denotar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religion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mayoritaria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India. </a:t>
            </a:r>
          </a:p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sur de Asia no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palabra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correspondiente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creyentes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personas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hay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escritura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deidad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maestro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469" y="2009180"/>
            <a:ext cx="2830711" cy="28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975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endParaRPr lang="en-US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5759648" cy="46166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compilación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India.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mas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jainismo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preocuparon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trazar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distinguirse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hindúes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concede mas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creencias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enorme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diversidad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deidades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filosofías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caminos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requieren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adhesión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global.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469" y="2009180"/>
            <a:ext cx="2830711" cy="28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72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vedas</a:t>
            </a:r>
            <a:endParaRPr lang="en-US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5598914" cy="461664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composiciones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religiosas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India son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indoeuropeos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sánscrito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Los Vedas, La palabra "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contenían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necesaria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rituales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sagrados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difícil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fechar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estudiosos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compuestos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el 1500 y 600 AC.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conservaron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oralmente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sacerdotes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transmitieron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empleando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complicados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mnemotecnicos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nada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perdiera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cuatro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colecciones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de material ritual. </a:t>
            </a:r>
          </a:p>
        </p:txBody>
      </p:sp>
      <p:pic>
        <p:nvPicPr>
          <p:cNvPr id="34820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949" y="2144241"/>
            <a:ext cx="2777133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0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Vedas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del XV al X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nuestra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"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estrofas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Compuesto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1028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himnos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recogidos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conservados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sacerdotales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cantos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alabanza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dioses,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plegarias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acompañan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versículos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invocaciones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pronunciando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ceremonias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matrimonio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funerales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Yajurveda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fórmulas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ritual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litúrgico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fórmulas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comentario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fórmulas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20201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Vedas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recopilación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estrofas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Rigveda y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yajurveda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acompañadas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notaciones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musicales para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adaptarlas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canto.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"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cantos".</a:t>
            </a:r>
          </a:p>
          <a:p>
            <a:pPr eaLnBrk="1" hangingPunct="1"/>
            <a:r>
              <a:rPr lang="en-US" alt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Atarvaveda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Mucho mas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antología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fórmulas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encantamiento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exorcismo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de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primitiva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influencia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nueva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brahamanes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lejos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Rigveda. </a:t>
            </a:r>
          </a:p>
        </p:txBody>
      </p:sp>
    </p:spTree>
    <p:extLst>
      <p:ext uri="{BB962C8B-B14F-4D97-AF65-F5344CB8AC3E}">
        <p14:creationId xmlns:p14="http://schemas.microsoft.com/office/powerpoint/2010/main" val="2231275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(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hinduismo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hay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necesariamente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creador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creación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oscuro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cosmogonía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hindú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principio que lo anima. Ese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eterno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comienza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nuevo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hay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Brahaman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fuerza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principio universal. Simple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fuerza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abstracta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fenómenos</a:t>
            </a:r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85996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1480</Words>
  <Application>Microsoft Macintosh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Gabriola</vt:lpstr>
      <vt:lpstr>Times New Roman</vt:lpstr>
      <vt:lpstr>Tema de Office</vt:lpstr>
      <vt:lpstr>PowerPoint Presentation</vt:lpstr>
      <vt:lpstr>PowerPoint Presentation</vt:lpstr>
      <vt:lpstr>PowerPoint Presentation</vt:lpstr>
      <vt:lpstr>Hinduismo</vt:lpstr>
      <vt:lpstr>Hinduismo</vt:lpstr>
      <vt:lpstr>Los vedas</vt:lpstr>
      <vt:lpstr>Vedas</vt:lpstr>
      <vt:lpstr>Vedas</vt:lpstr>
      <vt:lpstr>Dios (Hinduismo)</vt:lpstr>
      <vt:lpstr>Dios (Hinduismo)</vt:lpstr>
      <vt:lpstr>Dios (Hinduismo)</vt:lpstr>
      <vt:lpstr>Brahma</vt:lpstr>
      <vt:lpstr>Visnu</vt:lpstr>
      <vt:lpstr>Siva</vt:lpstr>
      <vt:lpstr>Castas</vt:lpstr>
      <vt:lpstr>Castas</vt:lpstr>
      <vt:lpstr>Brahmanes</vt:lpstr>
      <vt:lpstr>Doctrinas... 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CONTRERAS</dc:creator>
  <cp:lastModifiedBy>Abbie Alfree</cp:lastModifiedBy>
  <cp:revision>11</cp:revision>
  <dcterms:created xsi:type="dcterms:W3CDTF">2022-05-06T22:24:38Z</dcterms:created>
  <dcterms:modified xsi:type="dcterms:W3CDTF">2022-06-29T18:42:36Z</dcterms:modified>
</cp:coreProperties>
</file>