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0"/>
  </p:notesMasterIdLst>
  <p:handoutMasterIdLst>
    <p:handoutMasterId r:id="rId21"/>
  </p:handoutMasterIdLst>
  <p:sldIdLst>
    <p:sldId id="337" r:id="rId3"/>
    <p:sldId id="543" r:id="rId4"/>
    <p:sldId id="528" r:id="rId5"/>
    <p:sldId id="584" r:id="rId6"/>
    <p:sldId id="529" r:id="rId7"/>
    <p:sldId id="530" r:id="rId8"/>
    <p:sldId id="531" r:id="rId9"/>
    <p:sldId id="532" r:id="rId10"/>
    <p:sldId id="534" r:id="rId11"/>
    <p:sldId id="533" r:id="rId12"/>
    <p:sldId id="535" r:id="rId13"/>
    <p:sldId id="536" r:id="rId14"/>
    <p:sldId id="537" r:id="rId15"/>
    <p:sldId id="538" r:id="rId16"/>
    <p:sldId id="539" r:id="rId17"/>
    <p:sldId id="541" r:id="rId18"/>
    <p:sldId id="54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49F82387-393F-4DE3-8229-4BA94926E9AE}" type="presOf" srcId="{C3EB261C-B9E9-4505-8A00-3E9FB3FFBC56}" destId="{46141452-D9D9-4DCE-9FD3-C661BB207AC2}" srcOrd="0" destOrd="0" presId="urn:microsoft.com/office/officeart/2005/8/layout/orgChart1"/>
    <dgm:cxn modelId="{77093A6D-FFAF-4D10-AA23-A100AE8A1002}" type="presOf" srcId="{39F25257-A737-4ADD-93B9-7F637210135D}" destId="{EFCA8A7F-DA60-4DFE-91D9-8D570365127E}" srcOrd="0" destOrd="0" presId="urn:microsoft.com/office/officeart/2005/8/layout/orgChart1"/>
    <dgm:cxn modelId="{ADF29F1E-5A76-4361-80BC-5E2CF6804DD9}" type="presOf" srcId="{B2376703-0D46-4B17-B2FB-5F9F0A7B285E}" destId="{2E553A75-9BE8-468A-9D04-02FB09241A04}" srcOrd="1" destOrd="0" presId="urn:microsoft.com/office/officeart/2005/8/layout/orgChart1"/>
    <dgm:cxn modelId="{787F9B77-1A91-4722-B21D-EB6DAFF79908}" type="presOf" srcId="{5D12E55B-A886-4C5B-B11A-E603FE334198}" destId="{4EB67754-555F-4A2A-9D60-2E6D6B7D16C4}" srcOrd="0" destOrd="0" presId="urn:microsoft.com/office/officeart/2005/8/layout/orgChart1"/>
    <dgm:cxn modelId="{921B0137-FD08-4B4E-83C8-EFB41D1DAEE1}" type="presOf" srcId="{0ACE607C-430D-4D29-8F73-1029EAFEBE55}" destId="{AC2C61AC-AC60-438F-898E-0FB7854199B1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C3BCB7DF-B06A-44D0-BA76-24946A923A63}" type="presOf" srcId="{B2376703-0D46-4B17-B2FB-5F9F0A7B285E}" destId="{539FDD80-51E8-453B-9F77-2324A23A1C23}" srcOrd="0" destOrd="0" presId="urn:microsoft.com/office/officeart/2005/8/layout/orgChart1"/>
    <dgm:cxn modelId="{D963895A-1496-42A1-BC47-C8627F0C7EFF}" type="presOf" srcId="{C3EB261C-B9E9-4505-8A00-3E9FB3FFBC56}" destId="{F1F022DA-E303-498D-BD6B-657CB7DFD703}" srcOrd="1" destOrd="0" presId="urn:microsoft.com/office/officeart/2005/8/layout/orgChart1"/>
    <dgm:cxn modelId="{62C442BC-7E90-4843-8619-8AE51A4DBC8C}" type="presOf" srcId="{0ACE607C-430D-4D29-8F73-1029EAFEBE55}" destId="{EC893C17-48E3-46C3-BB7A-9F0D9B7D5090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D2413240-475E-463B-B4FA-61040F3DB4DA}" type="presParOf" srcId="{4EB67754-555F-4A2A-9D60-2E6D6B7D16C4}" destId="{0CE505AA-8015-43D7-8B53-9807F78FC652}" srcOrd="0" destOrd="0" presId="urn:microsoft.com/office/officeart/2005/8/layout/orgChart1"/>
    <dgm:cxn modelId="{FD506DC8-2F78-4B46-A5B1-4DF28431912B}" type="presParOf" srcId="{0CE505AA-8015-43D7-8B53-9807F78FC652}" destId="{5B9C2470-F442-4F5B-A750-2D0C0C51FA14}" srcOrd="0" destOrd="0" presId="urn:microsoft.com/office/officeart/2005/8/layout/orgChart1"/>
    <dgm:cxn modelId="{FBFD72A2-BF2A-4A16-9DDE-BC7C6102A1A2}" type="presParOf" srcId="{5B9C2470-F442-4F5B-A750-2D0C0C51FA14}" destId="{AC2C61AC-AC60-438F-898E-0FB7854199B1}" srcOrd="0" destOrd="0" presId="urn:microsoft.com/office/officeart/2005/8/layout/orgChart1"/>
    <dgm:cxn modelId="{287D87F1-4292-45C0-B49A-0CB638907FC7}" type="presParOf" srcId="{5B9C2470-F442-4F5B-A750-2D0C0C51FA14}" destId="{EC893C17-48E3-46C3-BB7A-9F0D9B7D5090}" srcOrd="1" destOrd="0" presId="urn:microsoft.com/office/officeart/2005/8/layout/orgChart1"/>
    <dgm:cxn modelId="{403870BC-9F99-4B13-91AF-711125B8AFFB}" type="presParOf" srcId="{0CE505AA-8015-43D7-8B53-9807F78FC652}" destId="{3DB06FC2-29A7-483B-A21D-40D57DD391E8}" srcOrd="1" destOrd="0" presId="urn:microsoft.com/office/officeart/2005/8/layout/orgChart1"/>
    <dgm:cxn modelId="{070E0F4E-C2D1-4E33-BAE2-4217EAED7098}" type="presParOf" srcId="{0CE505AA-8015-43D7-8B53-9807F78FC652}" destId="{45787262-34A5-459C-A4FB-0F029182CA0F}" srcOrd="2" destOrd="0" presId="urn:microsoft.com/office/officeart/2005/8/layout/orgChart1"/>
    <dgm:cxn modelId="{BF17BEA9-5F48-48CF-9833-78E83CAAC10E}" type="presParOf" srcId="{45787262-34A5-459C-A4FB-0F029182CA0F}" destId="{EFCA8A7F-DA60-4DFE-91D9-8D570365127E}" srcOrd="0" destOrd="0" presId="urn:microsoft.com/office/officeart/2005/8/layout/orgChart1"/>
    <dgm:cxn modelId="{B5440A97-5C62-4336-8FA7-C4FFA0048BAB}" type="presParOf" srcId="{45787262-34A5-459C-A4FB-0F029182CA0F}" destId="{92C00296-779B-4F79-ABE7-EA888E8F9520}" srcOrd="1" destOrd="0" presId="urn:microsoft.com/office/officeart/2005/8/layout/orgChart1"/>
    <dgm:cxn modelId="{7F2F70FE-4C5E-4D90-8984-3B9B9C727A4D}" type="presParOf" srcId="{92C00296-779B-4F79-ABE7-EA888E8F9520}" destId="{461C12E1-BFBC-4264-BF3C-D16F2093CDCA}" srcOrd="0" destOrd="0" presId="urn:microsoft.com/office/officeart/2005/8/layout/orgChart1"/>
    <dgm:cxn modelId="{78EA5CFA-2614-442E-A722-DC46923E5AFF}" type="presParOf" srcId="{461C12E1-BFBC-4264-BF3C-D16F2093CDCA}" destId="{46141452-D9D9-4DCE-9FD3-C661BB207AC2}" srcOrd="0" destOrd="0" presId="urn:microsoft.com/office/officeart/2005/8/layout/orgChart1"/>
    <dgm:cxn modelId="{86BC761F-94BE-4AB9-8EED-B6061D10D0B1}" type="presParOf" srcId="{461C12E1-BFBC-4264-BF3C-D16F2093CDCA}" destId="{F1F022DA-E303-498D-BD6B-657CB7DFD703}" srcOrd="1" destOrd="0" presId="urn:microsoft.com/office/officeart/2005/8/layout/orgChart1"/>
    <dgm:cxn modelId="{61EAB5D1-B5CA-46BE-B68B-3351C23804F5}" type="presParOf" srcId="{92C00296-779B-4F79-ABE7-EA888E8F9520}" destId="{3FCE3DA8-FE07-4406-98A1-6A669DA6356E}" srcOrd="1" destOrd="0" presId="urn:microsoft.com/office/officeart/2005/8/layout/orgChart1"/>
    <dgm:cxn modelId="{8CE46BB0-D774-4929-80B0-77DC88ED7467}" type="presParOf" srcId="{92C00296-779B-4F79-ABE7-EA888E8F9520}" destId="{1E4B9B2D-9C82-49B3-B115-C8A712EAAC11}" srcOrd="2" destOrd="0" presId="urn:microsoft.com/office/officeart/2005/8/layout/orgChart1"/>
    <dgm:cxn modelId="{AB1DE2DC-2BEC-435B-A5DB-3E409A4AED18}" type="presParOf" srcId="{4EB67754-555F-4A2A-9D60-2E6D6B7D16C4}" destId="{221FBCE9-9EBF-4B7F-9CAE-5300DBC1D8A3}" srcOrd="1" destOrd="0" presId="urn:microsoft.com/office/officeart/2005/8/layout/orgChart1"/>
    <dgm:cxn modelId="{322F6ACB-B04F-4679-9FBF-CBA1BA3044FE}" type="presParOf" srcId="{221FBCE9-9EBF-4B7F-9CAE-5300DBC1D8A3}" destId="{1E060252-1FAB-483F-AAF5-02DA0D99F6CE}" srcOrd="0" destOrd="0" presId="urn:microsoft.com/office/officeart/2005/8/layout/orgChart1"/>
    <dgm:cxn modelId="{1331492C-A4B6-462D-AF9F-0983B217537E}" type="presParOf" srcId="{1E060252-1FAB-483F-AAF5-02DA0D99F6CE}" destId="{539FDD80-51E8-453B-9F77-2324A23A1C23}" srcOrd="0" destOrd="0" presId="urn:microsoft.com/office/officeart/2005/8/layout/orgChart1"/>
    <dgm:cxn modelId="{528B9D30-CBB6-4F61-ABAD-37A1602808C3}" type="presParOf" srcId="{1E060252-1FAB-483F-AAF5-02DA0D99F6CE}" destId="{2E553A75-9BE8-468A-9D04-02FB09241A04}" srcOrd="1" destOrd="0" presId="urn:microsoft.com/office/officeart/2005/8/layout/orgChart1"/>
    <dgm:cxn modelId="{D75B9484-EBEB-47DD-9185-D5C5FE7DBC86}" type="presParOf" srcId="{221FBCE9-9EBF-4B7F-9CAE-5300DBC1D8A3}" destId="{402C806E-128E-4EBF-8344-A3B2D593BBBC}" srcOrd="1" destOrd="0" presId="urn:microsoft.com/office/officeart/2005/8/layout/orgChart1"/>
    <dgm:cxn modelId="{F386220B-1D02-4001-95F5-C90BD4BFED6F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1399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14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55835" y="414970"/>
            <a:ext cx="10457793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marL="514350" indent="-514350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Decisiones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Anticipadas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Contingencias</a:t>
            </a:r>
          </a:p>
          <a:p>
            <a:pPr marL="514350" indent="-514350">
              <a:buFont typeface="Arial" pitchFamily="34" charset="0"/>
              <a:buChar char="•"/>
            </a:pPr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61089" y="1371600"/>
            <a:ext cx="108309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Adorar a Jesucristo en Espíritu y en Verdad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Proveer adoración con música contemporánea y con contenido bíblico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para el mes de XXX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Descartar los cantos que no tengan contenido bíblico para el mes de 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Pedir aprobación a la junta de ancianos de cada canto nuevo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0523" y="0"/>
            <a:ext cx="1083091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Integrantes del Grupo de Alabanza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Requisitos de Ingreso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Llenar solicitud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Autorización del grupo de Ancianos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Tres meses de prueba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Leer solfeo</a:t>
            </a:r>
          </a:p>
          <a:p>
            <a:pPr marL="514350" indent="-514350">
              <a:buAutoNum type="romanL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Requisitos de Permanencia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Cuidar los instrumentos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Asistencia 95% ensayos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Asistencia 98% servicios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Autorización del grupo de Ancianos cada 6 meses</a:t>
            </a:r>
          </a:p>
          <a:p>
            <a:pPr marL="1428750" lvl="2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Vida ejemplar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Vestimenta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Relaciones Familiares…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17986" y="0"/>
            <a:ext cx="1083091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Servicios Dominicales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Eventos Especiales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Cuidado de los Instrumentos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Prioridad al Ministerio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Selección de Música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7. Ensayos Regulares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8. Ensayos Especiales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9. Faltas y Ausencias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0522" y="0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Hacer discípulos de Cristo en mi barrio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del Evangelio de Juan cada verano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Discipular mínimo 10 personas de mi barrio durante el siguiente verano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Preparar mínimo 10 personas que se bauticen para el final del verano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Preparar a dos personas para que inicien sus grupos de discipulado el siguiente verano</a:t>
            </a:r>
          </a:p>
          <a:p>
            <a:pPr lvl="1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Invitar a 30 familias a los estudios bíblicos los miércoles a las 7 pm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Estudiar el material para los estudios bíblicos para 10 semanas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Invitar a 2 hermanos a ser colaboradores</a:t>
            </a:r>
          </a:p>
          <a:p>
            <a:pPr lvl="2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371600" lvl="2" indent="-457200"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Orar durante la primavera</a:t>
            </a:r>
          </a:p>
          <a:p>
            <a:pPr marL="1371600" lvl="2" indent="-457200"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Conseguir el material para estudiar</a:t>
            </a:r>
          </a:p>
          <a:p>
            <a:pPr marL="1371600" lvl="2" indent="-457200"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Preparar las invitaciones para familias y colaboradores</a:t>
            </a:r>
          </a:p>
          <a:p>
            <a:pPr marL="1371600" lvl="2" indent="-457200"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Conseguir 20 sillas</a:t>
            </a:r>
          </a:p>
          <a:p>
            <a:pPr marL="914400" lvl="1" indent="-457200">
              <a:buFont typeface="+mj-lt"/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39917" y="614855"/>
            <a:ext cx="104157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Presupuesto: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Destinar 5% de mis ingresos personales para los refrigerios semanales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Destinar $100 de mis ahorros personales para las invitaciones y material de estudio</a:t>
            </a:r>
          </a:p>
          <a:p>
            <a:pPr marL="457200" indent="-457200">
              <a:buFont typeface="+mj-lt"/>
              <a:buAutoNum type="arabicPeriod"/>
            </a:pPr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</a:t>
            </a:r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Colaboradores</a:t>
            </a:r>
          </a:p>
          <a:p>
            <a:pPr marL="914400" lvl="1" indent="-457200">
              <a:buAutoNum type="alphaL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colaboradores deben ser bautizados</a:t>
            </a:r>
          </a:p>
          <a:p>
            <a:pPr marL="914400" lvl="1" indent="-457200">
              <a:buAutoNum type="alphaL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colaboradores deben reunirse a orar durante la primavera</a:t>
            </a:r>
          </a:p>
          <a:p>
            <a:pPr marL="914400" lvl="1" indent="-457200">
              <a:buAutoNum type="alphaL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colaboradores deben tener testimonio ejemplar</a:t>
            </a:r>
          </a:p>
          <a:p>
            <a:pPr marL="914400" lvl="1" indent="-457200">
              <a:buAutoNum type="alphaL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se permite otro hermano de la iglesia en el estudio, a menos de que sea colaborador..</a:t>
            </a:r>
          </a:p>
          <a:p>
            <a:pPr marL="457200" indent="-457200"/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  Suspensión Extraordinaria</a:t>
            </a:r>
          </a:p>
          <a:p>
            <a:pPr marL="914400" lvl="1" indent="-457200">
              <a:buAutoNum type="alphaLcPeriod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reorganiza el material de estudio uniendo dos sesiones</a:t>
            </a:r>
          </a:p>
          <a:p>
            <a:pPr marL="457200" indent="-457200">
              <a:buAutoNum type="arabicPeriod" startAt="3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Orden </a:t>
            </a:r>
          </a:p>
          <a:p>
            <a:pPr marL="914400" lvl="1" indent="-457200"/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 Se comienza a las 7:05 pm, se apagan los celulares</a:t>
            </a:r>
          </a:p>
          <a:p>
            <a:pPr marL="914400" lvl="1" indent="-457200"/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  Orar al inicio y al final de la sesión</a:t>
            </a:r>
          </a:p>
          <a:p>
            <a:pPr marL="914400" lvl="1" indent="-457200">
              <a:buAutoNum type="alphaLcPeriod" startAt="3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se pide ofrenda</a:t>
            </a:r>
          </a:p>
          <a:p>
            <a:pPr marL="914400" lvl="1" indent="-457200">
              <a:buAutoNum type="alphaLcPeriod" startAt="3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se come mientras se estudia</a:t>
            </a:r>
          </a:p>
          <a:p>
            <a:pPr marL="914400" lvl="1" indent="-457200">
              <a:buAutoNum type="alphaLcPeriod" startAt="3"/>
            </a:pPr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refrigerio es después del estudio bíblico</a:t>
            </a:r>
          </a:p>
          <a:p>
            <a:pPr marL="457200" indent="-457200">
              <a:buFont typeface="+mj-lt"/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35116" y="-128528"/>
            <a:ext cx="108309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</a:t>
            </a: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Asistentes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estudio es sólo para varones mayores de 18 años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Después de 2 semanas no se aceptan nuevos asistentes</a:t>
            </a:r>
          </a:p>
          <a:p>
            <a:pPr marL="1371600" lvl="2" indent="-457200">
              <a:buAutoNum type="alphaL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 Sesiones individuales 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Las sesiones individuales para consejería pueden programarse para después del estudio bíblico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Asistencia a la iglesia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se invita a la iglesia durante las sesiones del verano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7.  Al final del verano se organiza un Día de Campo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Todos pueden cooperar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decoro: bebidas, música y vestimenta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14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Escribir 10 Políticas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5  Planeación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Políticas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81353" y="396952"/>
            <a:ext cx="953288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hago que Dios quiere que haga?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¿Por qué hago lo que hago?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necesita suceder para lograr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Objetivos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se necesita hacer para que suceda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Estrategias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hay disponible para alcanzar los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Objetivos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Presupuesto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¿Cómo se distribuyen los recursos financieros en cada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Estrategia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Políticas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¿Cuál es la base para tomar decisiones?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55228" y="806855"/>
            <a:ext cx="95328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¿Cuál es la base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 la toma de decisiones?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8897" y="367673"/>
            <a:ext cx="104577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9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Declaraciones explícitas por escrito 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 dictan la toma de decisiones para la acción.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97725" y="1644680"/>
            <a:ext cx="104577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marL="514350" indent="-514350" algn="ctr"/>
            <a:endParaRPr lang="es-MX" sz="32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Decálogo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Diez Mandamientos</a:t>
            </a: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366546" y="3173243"/>
            <a:ext cx="4075386" cy="13234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Analogía</a:t>
            </a:r>
          </a:p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Comparación</a:t>
            </a:r>
            <a:endParaRPr lang="es-MX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61243" y="399204"/>
            <a:ext cx="10725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 </a:t>
            </a:r>
          </a:p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Normas / Reglamentos</a:t>
            </a:r>
          </a:p>
          <a:p>
            <a:pPr marL="514350" indent="-514350" algn="ctr"/>
            <a:endParaRPr lang="es-MX" sz="32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 S C R I T A 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71600" y="840639"/>
            <a:ext cx="104577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marL="514350" indent="-514350" algn="ctr"/>
            <a:endParaRPr lang="es-MX" sz="32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Ética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Decisiones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858</Words>
  <Application>Microsoft Office PowerPoint</Application>
  <PresentationFormat>Personalizado</PresentationFormat>
  <Paragraphs>238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Whirligig design template</vt:lpstr>
      <vt:lpstr>14</vt:lpstr>
      <vt:lpstr>U. 5  Planeación II L. 2 Políticas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