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61" r:id="rId16"/>
    <p:sldId id="262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5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31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96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52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10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72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1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5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2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98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1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1B09-5C5D-423A-9668-E03D894E5A26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E0209-ACE8-41F1-BE7D-ADCBA8B863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01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2: </a:t>
            </a: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CONCEPTO DE DIOS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endParaRPr lang="en-US" alt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1510204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teólogo no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estudia solo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conocer, sino para cumplir el propósito de la misión.</a:t>
            </a:r>
          </a:p>
        </p:txBody>
      </p:sp>
    </p:spTree>
    <p:extLst>
      <p:ext uri="{BB962C8B-B14F-4D97-AF65-F5344CB8AC3E}">
        <p14:creationId xmlns:p14="http://schemas.microsoft.com/office/powerpoint/2010/main" val="721650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810959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conocimiento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seduce.</a:t>
            </a:r>
          </a:p>
          <a:p>
            <a:pPr marL="0" indent="0" algn="ctr">
              <a:buNone/>
            </a:pP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no nos niega el conocimiento, nos niega la soberbia y la indolencia</a:t>
            </a:r>
          </a:p>
        </p:txBody>
      </p:sp>
    </p:spTree>
    <p:extLst>
      <p:ext uri="{BB962C8B-B14F-4D97-AF65-F5344CB8AC3E}">
        <p14:creationId xmlns:p14="http://schemas.microsoft.com/office/powerpoint/2010/main" val="1400775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Definición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bíblica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Dios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7" y="1690688"/>
            <a:ext cx="10313894" cy="5030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(El “Yo soy el que Soy”) </a:t>
            </a:r>
          </a:p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único Ser que es, era y se manifestará (o revelará) </a:t>
            </a:r>
          </a:p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“ha de venir” en sentido literal. El principio y el fin.</a:t>
            </a:r>
            <a:endParaRPr lang="en-US" altLang="es-MX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75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Definición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filosófica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Dios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7" y="1986522"/>
            <a:ext cx="10313894" cy="5030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Ser Supremo.</a:t>
            </a:r>
          </a:p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“causa de las causas”.</a:t>
            </a:r>
            <a:endParaRPr lang="en-US" altLang="es-MX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35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1634" y="2201676"/>
            <a:ext cx="9856695" cy="2155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¿Quién o qué ocupa este lugar?</a:t>
            </a:r>
            <a:endParaRPr lang="en-US" altLang="es-MX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87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8BEF7796-7E48-0A4F-A211-7BF9B11D8E3D}"/>
              </a:ext>
            </a:extLst>
          </p:cNvPr>
          <p:cNvSpPr/>
          <p:nvPr/>
        </p:nvSpPr>
        <p:spPr>
          <a:xfrm>
            <a:off x="3097517" y="1959418"/>
            <a:ext cx="5996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Éxodo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3: 13-14 (RVR1960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r>
              <a:rPr lang="en-US" sz="24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2400" b="1" baseline="30000" dirty="0">
                <a:solidFill>
                  <a:schemeClr val="bg1"/>
                </a:solidFill>
              </a:rPr>
              <a:t>3 </a:t>
            </a:r>
            <a:r>
              <a:rPr lang="en-US" sz="2400" dirty="0" err="1" smtClean="0">
                <a:solidFill>
                  <a:schemeClr val="bg1"/>
                </a:solidFill>
              </a:rPr>
              <a:t>Dijo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Moisés</a:t>
            </a:r>
            <a:r>
              <a:rPr lang="en-US" sz="2400" dirty="0" smtClean="0">
                <a:solidFill>
                  <a:schemeClr val="bg1"/>
                </a:solidFill>
              </a:rPr>
              <a:t> a Dios: He </a:t>
            </a:r>
            <a:r>
              <a:rPr lang="en-US" sz="2400" dirty="0" err="1" smtClean="0">
                <a:solidFill>
                  <a:schemeClr val="bg1"/>
                </a:solidFill>
              </a:rPr>
              <a:t>aquÍ</a:t>
            </a:r>
            <a:r>
              <a:rPr lang="en-US" sz="2400" dirty="0" smtClean="0">
                <a:solidFill>
                  <a:schemeClr val="bg1"/>
                </a:solidFill>
              </a:rPr>
              <a:t> que </a:t>
            </a:r>
            <a:r>
              <a:rPr lang="en-US" sz="2400" dirty="0" err="1" smtClean="0">
                <a:solidFill>
                  <a:schemeClr val="bg1"/>
                </a:solidFill>
              </a:rPr>
              <a:t>llego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yo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hijos</a:t>
            </a:r>
            <a:r>
              <a:rPr lang="en-US" sz="2400" dirty="0" smtClean="0">
                <a:solidFill>
                  <a:schemeClr val="bg1"/>
                </a:solidFill>
              </a:rPr>
              <a:t> de Israel, y les </a:t>
            </a:r>
            <a:r>
              <a:rPr lang="en-US" sz="2400" dirty="0" err="1" smtClean="0">
                <a:solidFill>
                  <a:schemeClr val="bg1"/>
                </a:solidFill>
              </a:rPr>
              <a:t>digo</a:t>
            </a:r>
            <a:r>
              <a:rPr lang="en-US" sz="2400" dirty="0" smtClean="0">
                <a:solidFill>
                  <a:schemeClr val="bg1"/>
                </a:solidFill>
              </a:rPr>
              <a:t>: El Dios de </a:t>
            </a:r>
            <a:r>
              <a:rPr lang="en-US" sz="2400" dirty="0" err="1" smtClean="0">
                <a:solidFill>
                  <a:schemeClr val="bg1"/>
                </a:solidFill>
              </a:rPr>
              <a:t>vuestros</a:t>
            </a:r>
            <a:r>
              <a:rPr lang="en-US" sz="2400" dirty="0" smtClean="0">
                <a:solidFill>
                  <a:schemeClr val="bg1"/>
                </a:solidFill>
              </a:rPr>
              <a:t> padres me ha </a:t>
            </a:r>
            <a:r>
              <a:rPr lang="en-US" sz="2400" dirty="0" err="1" smtClean="0">
                <a:solidFill>
                  <a:schemeClr val="bg1"/>
                </a:solidFill>
              </a:rPr>
              <a:t>enviado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vosotros</a:t>
            </a:r>
            <a:r>
              <a:rPr lang="en-US" sz="2400" dirty="0" smtClean="0">
                <a:solidFill>
                  <a:schemeClr val="bg1"/>
                </a:solidFill>
              </a:rPr>
              <a:t>. Si </a:t>
            </a:r>
            <a:r>
              <a:rPr lang="en-US" sz="2400" dirty="0" err="1" smtClean="0">
                <a:solidFill>
                  <a:schemeClr val="bg1"/>
                </a:solidFill>
              </a:rPr>
              <a:t>ellos</a:t>
            </a:r>
            <a:r>
              <a:rPr lang="en-US" sz="2400" dirty="0" smtClean="0">
                <a:solidFill>
                  <a:schemeClr val="bg1"/>
                </a:solidFill>
              </a:rPr>
              <a:t> me </a:t>
            </a:r>
            <a:r>
              <a:rPr lang="en-US" sz="2400" dirty="0" err="1" smtClean="0">
                <a:solidFill>
                  <a:schemeClr val="bg1"/>
                </a:solidFill>
              </a:rPr>
              <a:t>preguntaren</a:t>
            </a:r>
            <a:r>
              <a:rPr lang="en-US" sz="2400" dirty="0" smtClean="0">
                <a:solidFill>
                  <a:schemeClr val="bg1"/>
                </a:solidFill>
              </a:rPr>
              <a:t>: ¿</a:t>
            </a:r>
            <a:r>
              <a:rPr lang="en-US" sz="2400" dirty="0" err="1" smtClean="0">
                <a:solidFill>
                  <a:schemeClr val="bg1"/>
                </a:solidFill>
              </a:rPr>
              <a:t>Cuál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nombre</a:t>
            </a:r>
            <a:r>
              <a:rPr lang="en-US" sz="2400" dirty="0" smtClean="0">
                <a:solidFill>
                  <a:schemeClr val="bg1"/>
                </a:solidFill>
              </a:rPr>
              <a:t>?, ¿</a:t>
            </a:r>
            <a:r>
              <a:rPr lang="en-US" sz="2400" dirty="0" err="1" smtClean="0">
                <a:solidFill>
                  <a:schemeClr val="bg1"/>
                </a:solidFill>
              </a:rPr>
              <a:t>qué</a:t>
            </a:r>
            <a:r>
              <a:rPr lang="en-US" sz="2400" dirty="0" smtClean="0">
                <a:solidFill>
                  <a:schemeClr val="bg1"/>
                </a:solidFill>
              </a:rPr>
              <a:t> les </a:t>
            </a:r>
            <a:r>
              <a:rPr lang="en-US" sz="2400" dirty="0" err="1" smtClean="0">
                <a:solidFill>
                  <a:schemeClr val="bg1"/>
                </a:solidFill>
              </a:rPr>
              <a:t>responderé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baseline="30000" dirty="0" smtClean="0">
                <a:solidFill>
                  <a:schemeClr val="bg1"/>
                </a:solidFill>
              </a:rPr>
              <a:t>14</a:t>
            </a:r>
            <a:r>
              <a:rPr lang="en-US" sz="2400" b="1" baseline="30000" dirty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Y </a:t>
            </a:r>
            <a:r>
              <a:rPr lang="en-US" sz="2400" dirty="0" err="1" smtClean="0">
                <a:solidFill>
                  <a:schemeClr val="bg1"/>
                </a:solidFill>
              </a:rPr>
              <a:t>respondió</a:t>
            </a:r>
            <a:r>
              <a:rPr lang="en-US" sz="2400" dirty="0" smtClean="0">
                <a:solidFill>
                  <a:schemeClr val="bg1"/>
                </a:solidFill>
              </a:rPr>
              <a:t> Dios a </a:t>
            </a:r>
            <a:r>
              <a:rPr lang="en-US" sz="2400" dirty="0" err="1" smtClean="0">
                <a:solidFill>
                  <a:schemeClr val="bg1"/>
                </a:solidFill>
              </a:rPr>
              <a:t>Moisés</a:t>
            </a:r>
            <a:r>
              <a:rPr lang="en-US" sz="2400" dirty="0" smtClean="0">
                <a:solidFill>
                  <a:schemeClr val="bg1"/>
                </a:solidFill>
              </a:rPr>
              <a:t>: 	YO SOY EL QUE SOY. Y </a:t>
            </a:r>
            <a:r>
              <a:rPr lang="en-US" sz="2400" dirty="0" err="1" smtClean="0">
                <a:solidFill>
                  <a:schemeClr val="bg1"/>
                </a:solidFill>
              </a:rPr>
              <a:t>dijo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</a:rPr>
              <a:t>Así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dirás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hijos</a:t>
            </a:r>
            <a:r>
              <a:rPr lang="en-US" sz="2400" dirty="0" smtClean="0">
                <a:solidFill>
                  <a:schemeClr val="bg1"/>
                </a:solidFill>
              </a:rPr>
              <a:t> de Israel: YO SOY me </a:t>
            </a:r>
            <a:r>
              <a:rPr lang="en-US" sz="2400" dirty="0" err="1" smtClean="0">
                <a:solidFill>
                  <a:schemeClr val="bg1"/>
                </a:solidFill>
              </a:rPr>
              <a:t>envió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vosotros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Concepto de Dios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65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Premisa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epistemológica</a:t>
            </a:r>
            <a:r>
              <a:rPr lang="en-US" alt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curso</a:t>
            </a:r>
            <a:endParaRPr lang="en-US" alt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2161335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 </a:t>
            </a:r>
            <a:r>
              <a:rPr lang="es-MX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Biblia </a:t>
            </a:r>
            <a:r>
              <a:rPr lang="es-MX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 la revelación de </a:t>
            </a:r>
            <a:r>
              <a:rPr lang="es-MX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</a:t>
            </a:r>
            <a:endParaRPr lang="en-US" altLang="es-MX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36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endParaRPr lang="en-US" alt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1994298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Cualquier religión tiene la peculiaridad de poder seducir el alma de las personas que estudian las religiones. </a:t>
            </a:r>
          </a:p>
          <a:p>
            <a:pPr marL="0" indent="0" algn="ctr">
              <a:buNone/>
            </a:pP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</a:t>
            </a:r>
          </a:p>
          <a:p>
            <a:pPr marL="0" indent="0" algn="ctr">
              <a:buNone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para eso está hecha.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63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endParaRPr lang="en-US" alt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1994298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método para aplicar el estudio de religiones comparadas es la teología.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52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63070" y="365125"/>
            <a:ext cx="10515600" cy="1325563"/>
          </a:xfrm>
        </p:spPr>
        <p:txBody>
          <a:bodyPr/>
          <a:lstStyle/>
          <a:p>
            <a:pPr algn="ctr" eaLnBrk="1" hangingPunct="1"/>
            <a:endParaRPr lang="en-US" alt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1510204"/>
            <a:ext cx="10206317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 estudia las religiones comparadas para salvar almas, para ninguna otra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cosa.</a:t>
            </a:r>
            <a:endParaRPr lang="en-US" alt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69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1671" y="1927063"/>
            <a:ext cx="10569387" cy="5347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teólogo no estudia las religiones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 no solo para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las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mentiras que enseñan. </a:t>
            </a:r>
          </a:p>
          <a:p>
            <a:pPr marL="0" indent="0" algn="ctr">
              <a:buNone/>
            </a:pP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401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353" y="1308498"/>
            <a:ext cx="10569387" cy="5347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teólogo estudia las religiones </a:t>
            </a:r>
            <a:r>
              <a:rPr lang="es-MX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la palabra de Dios dice que debe de saber las artimañas de </a:t>
            </a: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satanás.</a:t>
            </a: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MX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028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251</Words>
  <Application>Microsoft Office PowerPoint</Application>
  <PresentationFormat>Panorámica</PresentationFormat>
  <Paragraphs>43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Premisa epistemológica del curso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Definición bíblica de Dios</vt:lpstr>
      <vt:lpstr>Definición filosófica de Dios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11</cp:revision>
  <dcterms:created xsi:type="dcterms:W3CDTF">2022-05-18T22:47:49Z</dcterms:created>
  <dcterms:modified xsi:type="dcterms:W3CDTF">2022-05-25T21:45:44Z</dcterms:modified>
</cp:coreProperties>
</file>