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8"/>
  </p:notesMasterIdLst>
  <p:sldIdLst>
    <p:sldId id="661" r:id="rId2"/>
    <p:sldId id="662" r:id="rId3"/>
    <p:sldId id="664" r:id="rId4"/>
    <p:sldId id="665" r:id="rId5"/>
    <p:sldId id="667" r:id="rId6"/>
    <p:sldId id="666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ipyueSnoXXAhXCYiYKHZd4DS0QjRwIBw&amp;url=https://commons.wikimedia.org/wiki/File:Jean-Fran%D2%ABois_Millet_-_Going_to_Work_-_Google_Art_Project.jpg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23529" y="764704"/>
            <a:ext cx="846097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Comunidad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Matrimonio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42280" y="764704"/>
            <a:ext cx="662348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1 Corintios 7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1 Timoteo 3:11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1 Timoteo 5:9-14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Tito 2:3-4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Romanos 7:2-3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1 Tesalonicenses 4:3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1 Tesalonicenses 2:7-8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  Hebreos 13:4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3212976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88640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716016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3933056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1475656" y="1268760"/>
            <a:ext cx="28530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Antiguo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Testamento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220072" y="1196752"/>
            <a:ext cx="28530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Nuevo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Testamento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115616" y="5301208"/>
            <a:ext cx="34297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Misma Cultura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Familiar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860032" y="4725144"/>
            <a:ext cx="40480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Diferente Cultura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Familiar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5" name="14 Flecha abajo"/>
          <p:cNvSpPr/>
          <p:nvPr/>
        </p:nvSpPr>
        <p:spPr>
          <a:xfrm rot="10800000">
            <a:off x="5724128" y="3501008"/>
            <a:ext cx="1872208" cy="1296144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Flecha derecha"/>
          <p:cNvSpPr/>
          <p:nvPr/>
        </p:nvSpPr>
        <p:spPr>
          <a:xfrm rot="16200000">
            <a:off x="2663788" y="3897052"/>
            <a:ext cx="1872208" cy="108012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1403648" y="2060848"/>
            <a:ext cx="6588790" cy="2308324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none" rtlCol="0">
            <a:spAutoFit/>
          </a:bodyPr>
          <a:lstStyle/>
          <a:p>
            <a:pPr algn="ctr"/>
            <a:endParaRPr lang="es-MX" sz="3600" dirty="0" smtClean="0">
              <a:latin typeface="Arial Black" pitchFamily="34" charset="0"/>
            </a:endParaRPr>
          </a:p>
          <a:p>
            <a:pPr algn="ctr"/>
            <a:r>
              <a:rPr lang="es-MX" sz="3600" dirty="0" smtClean="0">
                <a:latin typeface="Arial Black" pitchFamily="34" charset="0"/>
              </a:rPr>
              <a:t>La Iglesia cuida </a:t>
            </a:r>
          </a:p>
          <a:p>
            <a:pPr algn="ctr"/>
            <a:r>
              <a:rPr lang="es-MX" sz="3600" dirty="0" smtClean="0">
                <a:latin typeface="Arial Black" pitchFamily="34" charset="0"/>
              </a:rPr>
              <a:t>el Matrimonio de la Mujer</a:t>
            </a:r>
          </a:p>
          <a:p>
            <a:pPr algn="ctr"/>
            <a:endParaRPr lang="es-MX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3059832" y="2204864"/>
            <a:ext cx="2185214" cy="1754326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none" rtlCol="0">
            <a:spAutoFit/>
          </a:bodyPr>
          <a:lstStyle/>
          <a:p>
            <a:pPr algn="ctr"/>
            <a:endParaRPr lang="es-MX" sz="3600" dirty="0" smtClean="0">
              <a:latin typeface="Arial Black" pitchFamily="34" charset="0"/>
            </a:endParaRPr>
          </a:p>
          <a:p>
            <a:pPr algn="ctr"/>
            <a:r>
              <a:rPr lang="es-MX" sz="3600" dirty="0" smtClean="0">
                <a:latin typeface="Arial Black" pitchFamily="34" charset="0"/>
              </a:rPr>
              <a:t>¿Cómo?</a:t>
            </a:r>
          </a:p>
          <a:p>
            <a:pPr algn="ctr"/>
            <a:endParaRPr lang="es-MX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11, Lección 1. TAREA #1</a:t>
            </a:r>
          </a:p>
        </p:txBody>
      </p:sp>
      <p:pic>
        <p:nvPicPr>
          <p:cNvPr id="39014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844824"/>
            <a:ext cx="3744416" cy="4634856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251520" y="1772816"/>
            <a:ext cx="3528392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Edificando Damas Cristianas</a:t>
            </a:r>
            <a:r>
              <a:rPr lang="es-MX" sz="24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Mujeres, Un Perfil Bíblico</a:t>
            </a:r>
            <a:r>
              <a:rPr lang="es-MX" sz="2400" b="1" dirty="0" smtClean="0"/>
              <a:t>; </a:t>
            </a:r>
            <a:r>
              <a:rPr lang="es-MX" sz="2400" b="1" dirty="0" err="1" smtClean="0"/>
              <a:t>Harvestime</a:t>
            </a:r>
            <a:r>
              <a:rPr lang="es-MX" sz="2400" b="1" dirty="0" smtClean="0"/>
              <a:t> International </a:t>
            </a:r>
            <a:r>
              <a:rPr lang="es-MX" sz="2400" b="1" dirty="0" err="1" smtClean="0"/>
              <a:t>Institute</a:t>
            </a:r>
            <a:r>
              <a:rPr lang="es-MX" sz="24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190</Words>
  <Application>Microsoft Office PowerPoint</Application>
  <PresentationFormat>Presentación en pantalla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2017-11-27T19:33:06Z</dcterms:modified>
</cp:coreProperties>
</file>