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8"/>
  </p:notesMasterIdLst>
  <p:sldIdLst>
    <p:sldId id="661" r:id="rId2"/>
    <p:sldId id="662" r:id="rId3"/>
    <p:sldId id="664" r:id="rId4"/>
    <p:sldId id="665" r:id="rId5"/>
    <p:sldId id="667" r:id="rId6"/>
    <p:sldId id="666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com/url?sa=i&amp;rct=j&amp;q=&amp;esrc=s&amp;source=images&amp;cd=&amp;cad=rja&amp;uact=8&amp;ved=0ahUKEwipyueSnoXXAhXCYiYKHZd4DS0QjRwIBw&amp;url=https://commons.wikimedia.org/wiki/File:Jean-Fran%D2%ABois_Millet_-_Going_to_Work_-_Google_Art_Project.jpg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23529" y="764704"/>
            <a:ext cx="8460971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Iglesia Cuida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Comunidad de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Matrimonio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42280" y="764704"/>
            <a:ext cx="6623481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  1 Corintios 7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  1 Timoteo 3:11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  1 Timoteo 5:9-14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  Tito 2:3-4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  Romanos 7:2-3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  1 Tesalonicenses 4:3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  1 Tesalonicenses 2:7-8</a:t>
            </a:r>
          </a:p>
          <a:p>
            <a:pPr algn="ctr">
              <a:buFont typeface="Wingdings" pitchFamily="2" charset="2"/>
              <a:buChar char="ü"/>
            </a:pPr>
            <a:r>
              <a:rPr lang="es-MX" sz="3600" dirty="0" smtClean="0">
                <a:latin typeface="Arial Black" pitchFamily="34" charset="0"/>
              </a:rPr>
              <a:t>  Hebreos 13:4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259632" y="3212976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188640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4716016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95536" y="3933056"/>
            <a:ext cx="2448272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La Creación</a:t>
            </a:r>
          </a:p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El Principio</a:t>
            </a:r>
            <a:endParaRPr lang="es-MX" sz="2000" dirty="0">
              <a:solidFill>
                <a:schemeClr val="bg1"/>
              </a:solidFill>
            </a:endParaRPr>
          </a:p>
        </p:txBody>
      </p:sp>
      <p:sp>
        <p:nvSpPr>
          <p:cNvPr id="10" name="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1475656" y="1268760"/>
            <a:ext cx="28530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Antiguo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Testamento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5220072" y="1196752"/>
            <a:ext cx="285309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Nuevo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Testamento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1115616" y="5301208"/>
            <a:ext cx="34297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Misma Cultura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Familiar</a:t>
            </a:r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4860032" y="4725144"/>
            <a:ext cx="40480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Diferente Cultura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Familiar</a:t>
            </a:r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15" name="14 Flecha abajo"/>
          <p:cNvSpPr/>
          <p:nvPr/>
        </p:nvSpPr>
        <p:spPr>
          <a:xfrm rot="10800000">
            <a:off x="5724128" y="3501008"/>
            <a:ext cx="1872208" cy="1296144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15 Flecha derecha"/>
          <p:cNvSpPr/>
          <p:nvPr/>
        </p:nvSpPr>
        <p:spPr>
          <a:xfrm rot="16200000">
            <a:off x="2663788" y="3897052"/>
            <a:ext cx="1872208" cy="1080120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1403648" y="2060848"/>
            <a:ext cx="6588790" cy="2308324"/>
          </a:xfrm>
          <a:prstGeom prst="rect">
            <a:avLst/>
          </a:prstGeom>
          <a:solidFill>
            <a:schemeClr val="accent6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endParaRPr lang="es-MX" sz="3600" dirty="0" smtClean="0">
              <a:latin typeface="Arial Black" pitchFamily="34" charset="0"/>
            </a:endParaRPr>
          </a:p>
          <a:p>
            <a:pPr algn="ctr"/>
            <a:r>
              <a:rPr lang="es-MX" sz="3600" dirty="0" smtClean="0">
                <a:latin typeface="Arial Black" pitchFamily="34" charset="0"/>
              </a:rPr>
              <a:t>La Iglesia cuida </a:t>
            </a:r>
          </a:p>
          <a:p>
            <a:pPr algn="ctr"/>
            <a:r>
              <a:rPr lang="es-MX" sz="3600" dirty="0" smtClean="0">
                <a:latin typeface="Arial Black" pitchFamily="34" charset="0"/>
              </a:rPr>
              <a:t>el Matrimonio de la Mujer</a:t>
            </a:r>
          </a:p>
          <a:p>
            <a:pPr algn="ctr"/>
            <a:endParaRPr lang="es-MX" sz="36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CuadroTexto"/>
          <p:cNvSpPr txBox="1"/>
          <p:nvPr/>
        </p:nvSpPr>
        <p:spPr>
          <a:xfrm>
            <a:off x="3059832" y="2204864"/>
            <a:ext cx="2185214" cy="1754326"/>
          </a:xfrm>
          <a:prstGeom prst="rect">
            <a:avLst/>
          </a:prstGeom>
          <a:solidFill>
            <a:schemeClr val="accent6">
              <a:lumMod val="90000"/>
            </a:schemeClr>
          </a:solidFill>
        </p:spPr>
        <p:txBody>
          <a:bodyPr wrap="none" rtlCol="0">
            <a:spAutoFit/>
          </a:bodyPr>
          <a:lstStyle/>
          <a:p>
            <a:pPr algn="ctr"/>
            <a:endParaRPr lang="es-MX" sz="3600" dirty="0" smtClean="0">
              <a:latin typeface="Arial Black" pitchFamily="34" charset="0"/>
            </a:endParaRPr>
          </a:p>
          <a:p>
            <a:pPr algn="ctr"/>
            <a:r>
              <a:rPr lang="es-MX" sz="3600" dirty="0" smtClean="0">
                <a:latin typeface="Arial Black" pitchFamily="34" charset="0"/>
              </a:rPr>
              <a:t>¿Cómo?</a:t>
            </a:r>
          </a:p>
          <a:p>
            <a:pPr algn="ctr"/>
            <a:endParaRPr lang="es-MX" sz="36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11, Lección 1. TAREA #1</a:t>
            </a:r>
          </a:p>
        </p:txBody>
      </p:sp>
      <p:pic>
        <p:nvPicPr>
          <p:cNvPr id="39014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1844824"/>
            <a:ext cx="3744416" cy="4634856"/>
          </a:xfrm>
          <a:prstGeom prst="rect">
            <a:avLst/>
          </a:prstGeom>
          <a:noFill/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251520" y="1772816"/>
            <a:ext cx="3528392" cy="4536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>
                <a:solidFill>
                  <a:srgbClr val="FF0000"/>
                </a:solidFill>
              </a:rPr>
              <a:t>Unidades 10, 11 y 12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Leer uno de estos dos libros: 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Edificando Damas Cristianas</a:t>
            </a:r>
            <a:r>
              <a:rPr lang="es-MX" sz="2400" b="1" dirty="0" smtClean="0"/>
              <a:t>; Frederick T. Allen (1998). 145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Mujeres, Un Perfil Bíblico</a:t>
            </a:r>
            <a:r>
              <a:rPr lang="es-MX" sz="2400" b="1" dirty="0" smtClean="0"/>
              <a:t>; </a:t>
            </a:r>
            <a:r>
              <a:rPr lang="es-MX" sz="2400" b="1" dirty="0" err="1" smtClean="0"/>
              <a:t>Harvestime</a:t>
            </a:r>
            <a:r>
              <a:rPr lang="es-MX" sz="2400" b="1" dirty="0" smtClean="0"/>
              <a:t> International </a:t>
            </a:r>
            <a:r>
              <a:rPr lang="es-MX" sz="2400" b="1" dirty="0" err="1" smtClean="0"/>
              <a:t>Institute</a:t>
            </a:r>
            <a:r>
              <a:rPr lang="es-MX" sz="2400" b="1" dirty="0" smtClean="0"/>
              <a:t>. 146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endParaRPr lang="es-MX" sz="2400" b="1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5259</TotalTime>
  <Words>190</Words>
  <Application>Microsoft Office PowerPoint</Application>
  <PresentationFormat>Presentación en pantalla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460</cp:revision>
  <dcterms:created xsi:type="dcterms:W3CDTF">2017-08-22T02:13:51Z</dcterms:created>
  <dcterms:modified xsi:type="dcterms:W3CDTF">2017-11-27T19:33:06Z</dcterms:modified>
</cp:coreProperties>
</file>