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87" r:id="rId2"/>
    <p:sldId id="288" r:id="rId3"/>
    <p:sldId id="289" r:id="rId4"/>
    <p:sldId id="290" r:id="rId5"/>
    <p:sldId id="291" r:id="rId6"/>
    <p:sldId id="292" r:id="rId7"/>
    <p:sldId id="293" r:id="rId8"/>
    <p:sldId id="294" r:id="rId9"/>
    <p:sldId id="295" r:id="rId10"/>
    <p:sldId id="296" r:id="rId11"/>
    <p:sldId id="281" r:id="rId12"/>
    <p:sldId id="297" r:id="rId13"/>
    <p:sldId id="298" r:id="rId14"/>
    <p:sldId id="265" r:id="rId15"/>
    <p:sldId id="29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5" d="100"/>
          <a:sy n="45" d="100"/>
        </p:scale>
        <p:origin x="48"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98ECA4B5-FEEC-4042-B0DF-4180FABEAACA}"/>
    <pc:docChg chg="undo custSel addSld delSld modSld">
      <pc:chgData name="Brian DeCook" userId="f06ccbda779038aa" providerId="LiveId" clId="{98ECA4B5-FEEC-4042-B0DF-4180FABEAACA}" dt="2018-03-13T17:47:46.910" v="208" actId="242"/>
      <pc:docMkLst>
        <pc:docMk/>
      </pc:docMkLst>
      <pc:sldChg chg="modSp">
        <pc:chgData name="Brian DeCook" userId="f06ccbda779038aa" providerId="LiveId" clId="{98ECA4B5-FEEC-4042-B0DF-4180FABEAACA}" dt="2018-03-13T16:22:22.388" v="32" actId="20577"/>
        <pc:sldMkLst>
          <pc:docMk/>
          <pc:sldMk cId="2693324274" sldId="256"/>
        </pc:sldMkLst>
        <pc:spChg chg="mod">
          <ac:chgData name="Brian DeCook" userId="f06ccbda779038aa" providerId="LiveId" clId="{98ECA4B5-FEEC-4042-B0DF-4180FABEAACA}" dt="2018-03-13T16:22:22.388" v="32" actId="20577"/>
          <ac:spMkLst>
            <pc:docMk/>
            <pc:sldMk cId="2693324274" sldId="256"/>
            <ac:spMk id="3" creationId="{9AE29210-1243-40B6-BB5E-66301D4215DA}"/>
          </ac:spMkLst>
        </pc:spChg>
      </pc:sldChg>
      <pc:sldChg chg="modSp">
        <pc:chgData name="Brian DeCook" userId="f06ccbda779038aa" providerId="LiveId" clId="{98ECA4B5-FEEC-4042-B0DF-4180FABEAACA}" dt="2018-03-13T17:47:46.910" v="208" actId="242"/>
        <pc:sldMkLst>
          <pc:docMk/>
          <pc:sldMk cId="2771055752" sldId="265"/>
        </pc:sldMkLst>
        <pc:spChg chg="mod">
          <ac:chgData name="Brian DeCook" userId="f06ccbda779038aa" providerId="LiveId" clId="{98ECA4B5-FEEC-4042-B0DF-4180FABEAACA}" dt="2018-03-13T16:21:05.647" v="0" actId="20577"/>
          <ac:spMkLst>
            <pc:docMk/>
            <pc:sldMk cId="2771055752" sldId="265"/>
            <ac:spMk id="2" creationId="{0C5331E9-4C9B-4C57-84E9-90680A549A13}"/>
          </ac:spMkLst>
        </pc:spChg>
        <pc:spChg chg="mod">
          <ac:chgData name="Brian DeCook" userId="f06ccbda779038aa" providerId="LiveId" clId="{98ECA4B5-FEEC-4042-B0DF-4180FABEAACA}" dt="2018-03-13T17:47:46.910" v="208" actId="242"/>
          <ac:spMkLst>
            <pc:docMk/>
            <pc:sldMk cId="2771055752" sldId="265"/>
            <ac:spMk id="3" creationId="{448F06D8-2E51-4BD9-B868-5642B67935E6}"/>
          </ac:spMkLst>
        </pc:spChg>
      </pc:sldChg>
      <pc:sldChg chg="delSp modSp add">
        <pc:chgData name="Brian DeCook" userId="f06ccbda779038aa" providerId="LiveId" clId="{98ECA4B5-FEEC-4042-B0DF-4180FABEAACA}" dt="2018-03-13T17:24:57.559" v="40" actId="255"/>
        <pc:sldMkLst>
          <pc:docMk/>
          <pc:sldMk cId="1182171674" sldId="266"/>
        </pc:sldMkLst>
        <pc:spChg chg="mod">
          <ac:chgData name="Brian DeCook" userId="f06ccbda779038aa" providerId="LiveId" clId="{98ECA4B5-FEEC-4042-B0DF-4180FABEAACA}" dt="2018-03-13T17:24:43.479" v="38" actId="14100"/>
          <ac:spMkLst>
            <pc:docMk/>
            <pc:sldMk cId="1182171674" sldId="266"/>
            <ac:spMk id="2" creationId="{00000000-0000-0000-0000-000000000000}"/>
          </ac:spMkLst>
        </pc:spChg>
        <pc:spChg chg="mod">
          <ac:chgData name="Brian DeCook" userId="f06ccbda779038aa" providerId="LiveId" clId="{98ECA4B5-FEEC-4042-B0DF-4180FABEAACA}" dt="2018-03-13T17:24:57.559" v="40" actId="255"/>
          <ac:spMkLst>
            <pc:docMk/>
            <pc:sldMk cId="1182171674" sldId="266"/>
            <ac:spMk id="3" creationId="{00000000-0000-0000-0000-000000000000}"/>
          </ac:spMkLst>
        </pc:spChg>
        <pc:picChg chg="del">
          <ac:chgData name="Brian DeCook" userId="f06ccbda779038aa" providerId="LiveId" clId="{98ECA4B5-FEEC-4042-B0DF-4180FABEAACA}" dt="2018-03-13T17:24:39.036" v="37" actId="478"/>
          <ac:picMkLst>
            <pc:docMk/>
            <pc:sldMk cId="1182171674" sldId="266"/>
            <ac:picMk id="4" creationId="{00000000-0000-0000-0000-000000000000}"/>
          </ac:picMkLst>
        </pc:picChg>
      </pc:sldChg>
      <pc:sldChg chg="del">
        <pc:chgData name="Brian DeCook" userId="f06ccbda779038aa" providerId="LiveId" clId="{98ECA4B5-FEEC-4042-B0DF-4180FABEAACA}" dt="2018-03-13T16:21:14.417" v="12" actId="2696"/>
        <pc:sldMkLst>
          <pc:docMk/>
          <pc:sldMk cId="1654803875" sldId="266"/>
        </pc:sldMkLst>
      </pc:sldChg>
      <pc:sldChg chg="delSp modSp add">
        <pc:chgData name="Brian DeCook" userId="f06ccbda779038aa" providerId="LiveId" clId="{98ECA4B5-FEEC-4042-B0DF-4180FABEAACA}" dt="2018-03-13T17:25:24.940" v="46" actId="255"/>
        <pc:sldMkLst>
          <pc:docMk/>
          <pc:sldMk cId="756532444" sldId="267"/>
        </pc:sldMkLst>
        <pc:spChg chg="mod">
          <ac:chgData name="Brian DeCook" userId="f06ccbda779038aa" providerId="LiveId" clId="{98ECA4B5-FEEC-4042-B0DF-4180FABEAACA}" dt="2018-03-13T17:25:13.459" v="44" actId="14100"/>
          <ac:spMkLst>
            <pc:docMk/>
            <pc:sldMk cId="756532444" sldId="267"/>
            <ac:spMk id="2" creationId="{00000000-0000-0000-0000-000000000000}"/>
          </ac:spMkLst>
        </pc:spChg>
        <pc:spChg chg="mod">
          <ac:chgData name="Brian DeCook" userId="f06ccbda779038aa" providerId="LiveId" clId="{98ECA4B5-FEEC-4042-B0DF-4180FABEAACA}" dt="2018-03-13T17:25:24.940" v="46" actId="255"/>
          <ac:spMkLst>
            <pc:docMk/>
            <pc:sldMk cId="756532444" sldId="267"/>
            <ac:spMk id="3" creationId="{00000000-0000-0000-0000-000000000000}"/>
          </ac:spMkLst>
        </pc:spChg>
        <pc:picChg chg="del">
          <ac:chgData name="Brian DeCook" userId="f06ccbda779038aa" providerId="LiveId" clId="{98ECA4B5-FEEC-4042-B0DF-4180FABEAACA}" dt="2018-03-13T17:25:09.258" v="43" actId="478"/>
          <ac:picMkLst>
            <pc:docMk/>
            <pc:sldMk cId="756532444" sldId="267"/>
            <ac:picMk id="4" creationId="{00000000-0000-0000-0000-000000000000}"/>
          </ac:picMkLst>
        </pc:picChg>
      </pc:sldChg>
      <pc:sldChg chg="del">
        <pc:chgData name="Brian DeCook" userId="f06ccbda779038aa" providerId="LiveId" clId="{98ECA4B5-FEEC-4042-B0DF-4180FABEAACA}" dt="2018-03-13T16:21:14.408" v="10" actId="2696"/>
        <pc:sldMkLst>
          <pc:docMk/>
          <pc:sldMk cId="3340030908" sldId="267"/>
        </pc:sldMkLst>
      </pc:sldChg>
      <pc:sldChg chg="delSp modSp add">
        <pc:chgData name="Brian DeCook" userId="f06ccbda779038aa" providerId="LiveId" clId="{98ECA4B5-FEEC-4042-B0DF-4180FABEAACA}" dt="2018-03-13T17:25:50.666" v="52" actId="242"/>
        <pc:sldMkLst>
          <pc:docMk/>
          <pc:sldMk cId="3554751947" sldId="268"/>
        </pc:sldMkLst>
        <pc:spChg chg="mod">
          <ac:chgData name="Brian DeCook" userId="f06ccbda779038aa" providerId="LiveId" clId="{98ECA4B5-FEEC-4042-B0DF-4180FABEAACA}" dt="2018-03-13T17:25:41.667" v="50" actId="14100"/>
          <ac:spMkLst>
            <pc:docMk/>
            <pc:sldMk cId="3554751947" sldId="268"/>
            <ac:spMk id="2" creationId="{00000000-0000-0000-0000-000000000000}"/>
          </ac:spMkLst>
        </pc:spChg>
        <pc:spChg chg="mod">
          <ac:chgData name="Brian DeCook" userId="f06ccbda779038aa" providerId="LiveId" clId="{98ECA4B5-FEEC-4042-B0DF-4180FABEAACA}" dt="2018-03-13T17:25:50.666" v="52" actId="242"/>
          <ac:spMkLst>
            <pc:docMk/>
            <pc:sldMk cId="3554751947" sldId="268"/>
            <ac:spMk id="3" creationId="{00000000-0000-0000-0000-000000000000}"/>
          </ac:spMkLst>
        </pc:spChg>
        <pc:picChg chg="del">
          <ac:chgData name="Brian DeCook" userId="f06ccbda779038aa" providerId="LiveId" clId="{98ECA4B5-FEEC-4042-B0DF-4180FABEAACA}" dt="2018-03-13T17:25:37.937" v="49" actId="478"/>
          <ac:picMkLst>
            <pc:docMk/>
            <pc:sldMk cId="3554751947" sldId="268"/>
            <ac:picMk id="4" creationId="{00000000-0000-0000-0000-000000000000}"/>
          </ac:picMkLst>
        </pc:picChg>
      </pc:sldChg>
      <pc:sldChg chg="delSp modSp add">
        <pc:chgData name="Brian DeCook" userId="f06ccbda779038aa" providerId="LiveId" clId="{98ECA4B5-FEEC-4042-B0DF-4180FABEAACA}" dt="2018-03-13T17:26:15.614" v="58" actId="255"/>
        <pc:sldMkLst>
          <pc:docMk/>
          <pc:sldMk cId="294443469" sldId="269"/>
        </pc:sldMkLst>
        <pc:spChg chg="mod">
          <ac:chgData name="Brian DeCook" userId="f06ccbda779038aa" providerId="LiveId" clId="{98ECA4B5-FEEC-4042-B0DF-4180FABEAACA}" dt="2018-03-13T17:26:06.254" v="56" actId="14100"/>
          <ac:spMkLst>
            <pc:docMk/>
            <pc:sldMk cId="294443469" sldId="269"/>
            <ac:spMk id="2" creationId="{00000000-0000-0000-0000-000000000000}"/>
          </ac:spMkLst>
        </pc:spChg>
        <pc:spChg chg="mod">
          <ac:chgData name="Brian DeCook" userId="f06ccbda779038aa" providerId="LiveId" clId="{98ECA4B5-FEEC-4042-B0DF-4180FABEAACA}" dt="2018-03-13T17:26:15.614" v="58" actId="255"/>
          <ac:spMkLst>
            <pc:docMk/>
            <pc:sldMk cId="294443469" sldId="269"/>
            <ac:spMk id="3" creationId="{00000000-0000-0000-0000-000000000000}"/>
          </ac:spMkLst>
        </pc:spChg>
        <pc:picChg chg="del">
          <ac:chgData name="Brian DeCook" userId="f06ccbda779038aa" providerId="LiveId" clId="{98ECA4B5-FEEC-4042-B0DF-4180FABEAACA}" dt="2018-03-13T17:26:01.543" v="55" actId="478"/>
          <ac:picMkLst>
            <pc:docMk/>
            <pc:sldMk cId="294443469" sldId="269"/>
            <ac:picMk id="4" creationId="{00000000-0000-0000-0000-000000000000}"/>
          </ac:picMkLst>
        </pc:picChg>
      </pc:sldChg>
      <pc:sldChg chg="del">
        <pc:chgData name="Brian DeCook" userId="f06ccbda779038aa" providerId="LiveId" clId="{98ECA4B5-FEEC-4042-B0DF-4180FABEAACA}" dt="2018-03-13T16:21:14.405" v="9" actId="2696"/>
        <pc:sldMkLst>
          <pc:docMk/>
          <pc:sldMk cId="4097695813" sldId="269"/>
        </pc:sldMkLst>
      </pc:sldChg>
      <pc:sldChg chg="delSp modSp add">
        <pc:chgData name="Brian DeCook" userId="f06ccbda779038aa" providerId="LiveId" clId="{98ECA4B5-FEEC-4042-B0DF-4180FABEAACA}" dt="2018-03-13T17:27:15.761" v="64" actId="255"/>
        <pc:sldMkLst>
          <pc:docMk/>
          <pc:sldMk cId="3843634770" sldId="270"/>
        </pc:sldMkLst>
        <pc:spChg chg="mod">
          <ac:chgData name="Brian DeCook" userId="f06ccbda779038aa" providerId="LiveId" clId="{98ECA4B5-FEEC-4042-B0DF-4180FABEAACA}" dt="2018-03-13T17:27:04.706" v="62" actId="14100"/>
          <ac:spMkLst>
            <pc:docMk/>
            <pc:sldMk cId="3843634770" sldId="270"/>
            <ac:spMk id="2" creationId="{00000000-0000-0000-0000-000000000000}"/>
          </ac:spMkLst>
        </pc:spChg>
        <pc:spChg chg="mod">
          <ac:chgData name="Brian DeCook" userId="f06ccbda779038aa" providerId="LiveId" clId="{98ECA4B5-FEEC-4042-B0DF-4180FABEAACA}" dt="2018-03-13T17:27:15.761" v="64" actId="255"/>
          <ac:spMkLst>
            <pc:docMk/>
            <pc:sldMk cId="3843634770" sldId="270"/>
            <ac:spMk id="3" creationId="{00000000-0000-0000-0000-000000000000}"/>
          </ac:spMkLst>
        </pc:spChg>
        <pc:picChg chg="del">
          <ac:chgData name="Brian DeCook" userId="f06ccbda779038aa" providerId="LiveId" clId="{98ECA4B5-FEEC-4042-B0DF-4180FABEAACA}" dt="2018-03-13T17:26:58.874" v="61" actId="478"/>
          <ac:picMkLst>
            <pc:docMk/>
            <pc:sldMk cId="3843634770" sldId="270"/>
            <ac:picMk id="4" creationId="{00000000-0000-0000-0000-000000000000}"/>
          </ac:picMkLst>
        </pc:picChg>
      </pc:sldChg>
      <pc:sldChg chg="delSp modSp add">
        <pc:chgData name="Brian DeCook" userId="f06ccbda779038aa" providerId="LiveId" clId="{98ECA4B5-FEEC-4042-B0DF-4180FABEAACA}" dt="2018-03-13T17:27:54.715" v="72" actId="255"/>
        <pc:sldMkLst>
          <pc:docMk/>
          <pc:sldMk cId="3115813197" sldId="271"/>
        </pc:sldMkLst>
        <pc:spChg chg="mod">
          <ac:chgData name="Brian DeCook" userId="f06ccbda779038aa" providerId="LiveId" clId="{98ECA4B5-FEEC-4042-B0DF-4180FABEAACA}" dt="2018-03-13T17:27:37.590" v="68" actId="14100"/>
          <ac:spMkLst>
            <pc:docMk/>
            <pc:sldMk cId="3115813197" sldId="271"/>
            <ac:spMk id="2" creationId="{00000000-0000-0000-0000-000000000000}"/>
          </ac:spMkLst>
        </pc:spChg>
        <pc:spChg chg="mod">
          <ac:chgData name="Brian DeCook" userId="f06ccbda779038aa" providerId="LiveId" clId="{98ECA4B5-FEEC-4042-B0DF-4180FABEAACA}" dt="2018-03-13T17:27:54.715" v="72" actId="255"/>
          <ac:spMkLst>
            <pc:docMk/>
            <pc:sldMk cId="3115813197" sldId="271"/>
            <ac:spMk id="3" creationId="{00000000-0000-0000-0000-000000000000}"/>
          </ac:spMkLst>
        </pc:spChg>
        <pc:picChg chg="del">
          <ac:chgData name="Brian DeCook" userId="f06ccbda779038aa" providerId="LiveId" clId="{98ECA4B5-FEEC-4042-B0DF-4180FABEAACA}" dt="2018-03-13T17:27:32.979" v="67" actId="478"/>
          <ac:picMkLst>
            <pc:docMk/>
            <pc:sldMk cId="3115813197" sldId="271"/>
            <ac:picMk id="4" creationId="{00000000-0000-0000-0000-000000000000}"/>
          </ac:picMkLst>
        </pc:picChg>
        <pc:picChg chg="del">
          <ac:chgData name="Brian DeCook" userId="f06ccbda779038aa" providerId="LiveId" clId="{98ECA4B5-FEEC-4042-B0DF-4180FABEAACA}" dt="2018-03-13T17:27:39.016" v="69" actId="478"/>
          <ac:picMkLst>
            <pc:docMk/>
            <pc:sldMk cId="3115813197" sldId="271"/>
            <ac:picMk id="5" creationId="{00000000-0000-0000-0000-000000000000}"/>
          </ac:picMkLst>
        </pc:picChg>
      </pc:sldChg>
      <pc:sldChg chg="delSp modSp add">
        <pc:chgData name="Brian DeCook" userId="f06ccbda779038aa" providerId="LiveId" clId="{98ECA4B5-FEEC-4042-B0DF-4180FABEAACA}" dt="2018-03-13T17:28:23.264" v="78" actId="255"/>
        <pc:sldMkLst>
          <pc:docMk/>
          <pc:sldMk cId="2041261262" sldId="272"/>
        </pc:sldMkLst>
        <pc:spChg chg="mod">
          <ac:chgData name="Brian DeCook" userId="f06ccbda779038aa" providerId="LiveId" clId="{98ECA4B5-FEEC-4042-B0DF-4180FABEAACA}" dt="2018-03-13T17:28:13.089" v="76" actId="14100"/>
          <ac:spMkLst>
            <pc:docMk/>
            <pc:sldMk cId="2041261262" sldId="272"/>
            <ac:spMk id="2" creationId="{00000000-0000-0000-0000-000000000000}"/>
          </ac:spMkLst>
        </pc:spChg>
        <pc:spChg chg="mod">
          <ac:chgData name="Brian DeCook" userId="f06ccbda779038aa" providerId="LiveId" clId="{98ECA4B5-FEEC-4042-B0DF-4180FABEAACA}" dt="2018-03-13T17:28:23.264" v="78" actId="255"/>
          <ac:spMkLst>
            <pc:docMk/>
            <pc:sldMk cId="2041261262" sldId="272"/>
            <ac:spMk id="3" creationId="{00000000-0000-0000-0000-000000000000}"/>
          </ac:spMkLst>
        </pc:spChg>
        <pc:picChg chg="del">
          <ac:chgData name="Brian DeCook" userId="f06ccbda779038aa" providerId="LiveId" clId="{98ECA4B5-FEEC-4042-B0DF-4180FABEAACA}" dt="2018-03-13T17:28:09.183" v="75" actId="478"/>
          <ac:picMkLst>
            <pc:docMk/>
            <pc:sldMk cId="2041261262" sldId="272"/>
            <ac:picMk id="4" creationId="{00000000-0000-0000-0000-000000000000}"/>
          </ac:picMkLst>
        </pc:picChg>
      </pc:sldChg>
      <pc:sldChg chg="del">
        <pc:chgData name="Brian DeCook" userId="f06ccbda779038aa" providerId="LiveId" clId="{98ECA4B5-FEEC-4042-B0DF-4180FABEAACA}" dt="2018-03-13T16:21:14.403" v="8" actId="2696"/>
        <pc:sldMkLst>
          <pc:docMk/>
          <pc:sldMk cId="2510174083" sldId="272"/>
        </pc:sldMkLst>
      </pc:sldChg>
      <pc:sldChg chg="del">
        <pc:chgData name="Brian DeCook" userId="f06ccbda779038aa" providerId="LiveId" clId="{98ECA4B5-FEEC-4042-B0DF-4180FABEAACA}" dt="2018-03-13T16:21:14.412" v="11" actId="2696"/>
        <pc:sldMkLst>
          <pc:docMk/>
          <pc:sldMk cId="1361654095" sldId="273"/>
        </pc:sldMkLst>
      </pc:sldChg>
      <pc:sldChg chg="delSp modSp add">
        <pc:chgData name="Brian DeCook" userId="f06ccbda779038aa" providerId="LiveId" clId="{98ECA4B5-FEEC-4042-B0DF-4180FABEAACA}" dt="2018-03-13T17:28:53.121" v="84" actId="255"/>
        <pc:sldMkLst>
          <pc:docMk/>
          <pc:sldMk cId="3740393799" sldId="273"/>
        </pc:sldMkLst>
        <pc:spChg chg="mod">
          <ac:chgData name="Brian DeCook" userId="f06ccbda779038aa" providerId="LiveId" clId="{98ECA4B5-FEEC-4042-B0DF-4180FABEAACA}" dt="2018-03-13T17:28:40.840" v="82" actId="14100"/>
          <ac:spMkLst>
            <pc:docMk/>
            <pc:sldMk cId="3740393799" sldId="273"/>
            <ac:spMk id="2" creationId="{00000000-0000-0000-0000-000000000000}"/>
          </ac:spMkLst>
        </pc:spChg>
        <pc:spChg chg="mod">
          <ac:chgData name="Brian DeCook" userId="f06ccbda779038aa" providerId="LiveId" clId="{98ECA4B5-FEEC-4042-B0DF-4180FABEAACA}" dt="2018-03-13T17:28:53.121" v="84" actId="255"/>
          <ac:spMkLst>
            <pc:docMk/>
            <pc:sldMk cId="3740393799" sldId="273"/>
            <ac:spMk id="3" creationId="{00000000-0000-0000-0000-000000000000}"/>
          </ac:spMkLst>
        </pc:spChg>
        <pc:picChg chg="del">
          <ac:chgData name="Brian DeCook" userId="f06ccbda779038aa" providerId="LiveId" clId="{98ECA4B5-FEEC-4042-B0DF-4180FABEAACA}" dt="2018-03-13T17:28:37.469" v="81" actId="478"/>
          <ac:picMkLst>
            <pc:docMk/>
            <pc:sldMk cId="3740393799" sldId="273"/>
            <ac:picMk id="4" creationId="{00000000-0000-0000-0000-000000000000}"/>
          </ac:picMkLst>
        </pc:picChg>
      </pc:sldChg>
      <pc:sldChg chg="del">
        <pc:chgData name="Brian DeCook" userId="f06ccbda779038aa" providerId="LiveId" clId="{98ECA4B5-FEEC-4042-B0DF-4180FABEAACA}" dt="2018-03-13T16:21:14.400" v="7" actId="2696"/>
        <pc:sldMkLst>
          <pc:docMk/>
          <pc:sldMk cId="972588409" sldId="274"/>
        </pc:sldMkLst>
      </pc:sldChg>
      <pc:sldChg chg="delSp modSp add">
        <pc:chgData name="Brian DeCook" userId="f06ccbda779038aa" providerId="LiveId" clId="{98ECA4B5-FEEC-4042-B0DF-4180FABEAACA}" dt="2018-03-13T17:29:32.187" v="92" actId="255"/>
        <pc:sldMkLst>
          <pc:docMk/>
          <pc:sldMk cId="2919086767" sldId="274"/>
        </pc:sldMkLst>
        <pc:spChg chg="mod">
          <ac:chgData name="Brian DeCook" userId="f06ccbda779038aa" providerId="LiveId" clId="{98ECA4B5-FEEC-4042-B0DF-4180FABEAACA}" dt="2018-03-13T17:29:14.706" v="88" actId="14100"/>
          <ac:spMkLst>
            <pc:docMk/>
            <pc:sldMk cId="2919086767" sldId="274"/>
            <ac:spMk id="2" creationId="{00000000-0000-0000-0000-000000000000}"/>
          </ac:spMkLst>
        </pc:spChg>
        <pc:spChg chg="mod">
          <ac:chgData name="Brian DeCook" userId="f06ccbda779038aa" providerId="LiveId" clId="{98ECA4B5-FEEC-4042-B0DF-4180FABEAACA}" dt="2018-03-13T17:29:32.187" v="92" actId="255"/>
          <ac:spMkLst>
            <pc:docMk/>
            <pc:sldMk cId="2919086767" sldId="274"/>
            <ac:spMk id="3" creationId="{00000000-0000-0000-0000-000000000000}"/>
          </ac:spMkLst>
        </pc:spChg>
        <pc:picChg chg="del">
          <ac:chgData name="Brian DeCook" userId="f06ccbda779038aa" providerId="LiveId" clId="{98ECA4B5-FEEC-4042-B0DF-4180FABEAACA}" dt="2018-03-13T17:29:10.664" v="87" actId="478"/>
          <ac:picMkLst>
            <pc:docMk/>
            <pc:sldMk cId="2919086767" sldId="274"/>
            <ac:picMk id="4" creationId="{00000000-0000-0000-0000-000000000000}"/>
          </ac:picMkLst>
        </pc:picChg>
      </pc:sldChg>
      <pc:sldChg chg="del">
        <pc:chgData name="Brian DeCook" userId="f06ccbda779038aa" providerId="LiveId" clId="{98ECA4B5-FEEC-4042-B0DF-4180FABEAACA}" dt="2018-03-13T16:21:14.397" v="6" actId="2696"/>
        <pc:sldMkLst>
          <pc:docMk/>
          <pc:sldMk cId="890542192" sldId="275"/>
        </pc:sldMkLst>
      </pc:sldChg>
      <pc:sldChg chg="delSp modSp add">
        <pc:chgData name="Brian DeCook" userId="f06ccbda779038aa" providerId="LiveId" clId="{98ECA4B5-FEEC-4042-B0DF-4180FABEAACA}" dt="2018-03-13T17:29:59.210" v="98" actId="255"/>
        <pc:sldMkLst>
          <pc:docMk/>
          <pc:sldMk cId="1098857208" sldId="275"/>
        </pc:sldMkLst>
        <pc:spChg chg="mod">
          <ac:chgData name="Brian DeCook" userId="f06ccbda779038aa" providerId="LiveId" clId="{98ECA4B5-FEEC-4042-B0DF-4180FABEAACA}" dt="2018-03-13T17:29:49.158" v="96" actId="14100"/>
          <ac:spMkLst>
            <pc:docMk/>
            <pc:sldMk cId="1098857208" sldId="275"/>
            <ac:spMk id="2" creationId="{00000000-0000-0000-0000-000000000000}"/>
          </ac:spMkLst>
        </pc:spChg>
        <pc:spChg chg="mod">
          <ac:chgData name="Brian DeCook" userId="f06ccbda779038aa" providerId="LiveId" clId="{98ECA4B5-FEEC-4042-B0DF-4180FABEAACA}" dt="2018-03-13T17:29:59.210" v="98" actId="255"/>
          <ac:spMkLst>
            <pc:docMk/>
            <pc:sldMk cId="1098857208" sldId="275"/>
            <ac:spMk id="3" creationId="{00000000-0000-0000-0000-000000000000}"/>
          </ac:spMkLst>
        </pc:spChg>
        <pc:picChg chg="del">
          <ac:chgData name="Brian DeCook" userId="f06ccbda779038aa" providerId="LiveId" clId="{98ECA4B5-FEEC-4042-B0DF-4180FABEAACA}" dt="2018-03-13T17:29:44.626" v="95" actId="478"/>
          <ac:picMkLst>
            <pc:docMk/>
            <pc:sldMk cId="1098857208" sldId="275"/>
            <ac:picMk id="4" creationId="{00000000-0000-0000-0000-000000000000}"/>
          </ac:picMkLst>
        </pc:picChg>
      </pc:sldChg>
      <pc:sldChg chg="delSp modSp add">
        <pc:chgData name="Brian DeCook" userId="f06ccbda779038aa" providerId="LiveId" clId="{98ECA4B5-FEEC-4042-B0DF-4180FABEAACA}" dt="2018-03-13T17:31:07.730" v="107" actId="20577"/>
        <pc:sldMkLst>
          <pc:docMk/>
          <pc:sldMk cId="706824839" sldId="276"/>
        </pc:sldMkLst>
        <pc:spChg chg="mod">
          <ac:chgData name="Brian DeCook" userId="f06ccbda779038aa" providerId="LiveId" clId="{98ECA4B5-FEEC-4042-B0DF-4180FABEAACA}" dt="2018-03-13T17:30:49.146" v="103" actId="14100"/>
          <ac:spMkLst>
            <pc:docMk/>
            <pc:sldMk cId="706824839" sldId="276"/>
            <ac:spMk id="2" creationId="{00000000-0000-0000-0000-000000000000}"/>
          </ac:spMkLst>
        </pc:spChg>
        <pc:spChg chg="mod">
          <ac:chgData name="Brian DeCook" userId="f06ccbda779038aa" providerId="LiveId" clId="{98ECA4B5-FEEC-4042-B0DF-4180FABEAACA}" dt="2018-03-13T17:31:07.730" v="107" actId="20577"/>
          <ac:spMkLst>
            <pc:docMk/>
            <pc:sldMk cId="706824839" sldId="276"/>
            <ac:spMk id="3" creationId="{00000000-0000-0000-0000-000000000000}"/>
          </ac:spMkLst>
        </pc:spChg>
        <pc:picChg chg="del">
          <ac:chgData name="Brian DeCook" userId="f06ccbda779038aa" providerId="LiveId" clId="{98ECA4B5-FEEC-4042-B0DF-4180FABEAACA}" dt="2018-03-13T17:30:45.448" v="102" actId="478"/>
          <ac:picMkLst>
            <pc:docMk/>
            <pc:sldMk cId="706824839" sldId="276"/>
            <ac:picMk id="4" creationId="{00000000-0000-0000-0000-000000000000}"/>
          </ac:picMkLst>
        </pc:picChg>
      </pc:sldChg>
      <pc:sldChg chg="del">
        <pc:chgData name="Brian DeCook" userId="f06ccbda779038aa" providerId="LiveId" clId="{98ECA4B5-FEEC-4042-B0DF-4180FABEAACA}" dt="2018-03-13T16:21:14.393" v="5" actId="2696"/>
        <pc:sldMkLst>
          <pc:docMk/>
          <pc:sldMk cId="1161099861" sldId="276"/>
        </pc:sldMkLst>
      </pc:sldChg>
      <pc:sldChg chg="del">
        <pc:chgData name="Brian DeCook" userId="f06ccbda779038aa" providerId="LiveId" clId="{98ECA4B5-FEEC-4042-B0DF-4180FABEAACA}" dt="2018-03-13T16:21:14.390" v="4" actId="2696"/>
        <pc:sldMkLst>
          <pc:docMk/>
          <pc:sldMk cId="1757635945" sldId="277"/>
        </pc:sldMkLst>
      </pc:sldChg>
      <pc:sldChg chg="delSp modSp add">
        <pc:chgData name="Brian DeCook" userId="f06ccbda779038aa" providerId="LiveId" clId="{98ECA4B5-FEEC-4042-B0DF-4180FABEAACA}" dt="2018-03-13T17:31:38.060" v="113" actId="255"/>
        <pc:sldMkLst>
          <pc:docMk/>
          <pc:sldMk cId="2633406474" sldId="277"/>
        </pc:sldMkLst>
        <pc:spChg chg="mod">
          <ac:chgData name="Brian DeCook" userId="f06ccbda779038aa" providerId="LiveId" clId="{98ECA4B5-FEEC-4042-B0DF-4180FABEAACA}" dt="2018-03-13T17:31:24.020" v="111" actId="14100"/>
          <ac:spMkLst>
            <pc:docMk/>
            <pc:sldMk cId="2633406474" sldId="277"/>
            <ac:spMk id="2" creationId="{00000000-0000-0000-0000-000000000000}"/>
          </ac:spMkLst>
        </pc:spChg>
        <pc:spChg chg="mod">
          <ac:chgData name="Brian DeCook" userId="f06ccbda779038aa" providerId="LiveId" clId="{98ECA4B5-FEEC-4042-B0DF-4180FABEAACA}" dt="2018-03-13T17:31:38.060" v="113" actId="255"/>
          <ac:spMkLst>
            <pc:docMk/>
            <pc:sldMk cId="2633406474" sldId="277"/>
            <ac:spMk id="3" creationId="{00000000-0000-0000-0000-000000000000}"/>
          </ac:spMkLst>
        </pc:spChg>
        <pc:picChg chg="del">
          <ac:chgData name="Brian DeCook" userId="f06ccbda779038aa" providerId="LiveId" clId="{98ECA4B5-FEEC-4042-B0DF-4180FABEAACA}" dt="2018-03-13T17:31:18.960" v="110" actId="478"/>
          <ac:picMkLst>
            <pc:docMk/>
            <pc:sldMk cId="2633406474" sldId="277"/>
            <ac:picMk id="4" creationId="{00000000-0000-0000-0000-000000000000}"/>
          </ac:picMkLst>
        </pc:picChg>
      </pc:sldChg>
      <pc:sldChg chg="delSp modSp add">
        <pc:chgData name="Brian DeCook" userId="f06ccbda779038aa" providerId="LiveId" clId="{98ECA4B5-FEEC-4042-B0DF-4180FABEAACA}" dt="2018-03-13T17:32:04.757" v="119" actId="255"/>
        <pc:sldMkLst>
          <pc:docMk/>
          <pc:sldMk cId="2577466680" sldId="278"/>
        </pc:sldMkLst>
        <pc:spChg chg="mod">
          <ac:chgData name="Brian DeCook" userId="f06ccbda779038aa" providerId="LiveId" clId="{98ECA4B5-FEEC-4042-B0DF-4180FABEAACA}" dt="2018-03-13T17:31:53.755" v="117" actId="14100"/>
          <ac:spMkLst>
            <pc:docMk/>
            <pc:sldMk cId="2577466680" sldId="278"/>
            <ac:spMk id="2" creationId="{00000000-0000-0000-0000-000000000000}"/>
          </ac:spMkLst>
        </pc:spChg>
        <pc:spChg chg="mod">
          <ac:chgData name="Brian DeCook" userId="f06ccbda779038aa" providerId="LiveId" clId="{98ECA4B5-FEEC-4042-B0DF-4180FABEAACA}" dt="2018-03-13T17:32:04.757" v="119" actId="255"/>
          <ac:spMkLst>
            <pc:docMk/>
            <pc:sldMk cId="2577466680" sldId="278"/>
            <ac:spMk id="3" creationId="{00000000-0000-0000-0000-000000000000}"/>
          </ac:spMkLst>
        </pc:spChg>
        <pc:picChg chg="del">
          <ac:chgData name="Brian DeCook" userId="f06ccbda779038aa" providerId="LiveId" clId="{98ECA4B5-FEEC-4042-B0DF-4180FABEAACA}" dt="2018-03-13T17:31:49.941" v="116" actId="478"/>
          <ac:picMkLst>
            <pc:docMk/>
            <pc:sldMk cId="2577466680" sldId="278"/>
            <ac:picMk id="4" creationId="{00000000-0000-0000-0000-000000000000}"/>
          </ac:picMkLst>
        </pc:picChg>
      </pc:sldChg>
      <pc:sldChg chg="del">
        <pc:chgData name="Brian DeCook" userId="f06ccbda779038aa" providerId="LiveId" clId="{98ECA4B5-FEEC-4042-B0DF-4180FABEAACA}" dt="2018-03-13T16:21:14.388" v="3" actId="2696"/>
        <pc:sldMkLst>
          <pc:docMk/>
          <pc:sldMk cId="2581322241" sldId="278"/>
        </pc:sldMkLst>
      </pc:sldChg>
      <pc:sldChg chg="del">
        <pc:chgData name="Brian DeCook" userId="f06ccbda779038aa" providerId="LiveId" clId="{98ECA4B5-FEEC-4042-B0DF-4180FABEAACA}" dt="2018-03-13T16:21:14.384" v="2" actId="2696"/>
        <pc:sldMkLst>
          <pc:docMk/>
          <pc:sldMk cId="777402075" sldId="279"/>
        </pc:sldMkLst>
      </pc:sldChg>
      <pc:sldChg chg="delSp modSp add">
        <pc:chgData name="Brian DeCook" userId="f06ccbda779038aa" providerId="LiveId" clId="{98ECA4B5-FEEC-4042-B0DF-4180FABEAACA}" dt="2018-03-13T17:32:40.493" v="125" actId="255"/>
        <pc:sldMkLst>
          <pc:docMk/>
          <pc:sldMk cId="1391032012" sldId="279"/>
        </pc:sldMkLst>
        <pc:spChg chg="mod">
          <ac:chgData name="Brian DeCook" userId="f06ccbda779038aa" providerId="LiveId" clId="{98ECA4B5-FEEC-4042-B0DF-4180FABEAACA}" dt="2018-03-13T17:32:31.257" v="123" actId="14100"/>
          <ac:spMkLst>
            <pc:docMk/>
            <pc:sldMk cId="1391032012" sldId="279"/>
            <ac:spMk id="2" creationId="{00000000-0000-0000-0000-000000000000}"/>
          </ac:spMkLst>
        </pc:spChg>
        <pc:spChg chg="mod">
          <ac:chgData name="Brian DeCook" userId="f06ccbda779038aa" providerId="LiveId" clId="{98ECA4B5-FEEC-4042-B0DF-4180FABEAACA}" dt="2018-03-13T17:32:40.493" v="125" actId="255"/>
          <ac:spMkLst>
            <pc:docMk/>
            <pc:sldMk cId="1391032012" sldId="279"/>
            <ac:spMk id="3" creationId="{00000000-0000-0000-0000-000000000000}"/>
          </ac:spMkLst>
        </pc:spChg>
        <pc:picChg chg="del">
          <ac:chgData name="Brian DeCook" userId="f06ccbda779038aa" providerId="LiveId" clId="{98ECA4B5-FEEC-4042-B0DF-4180FABEAACA}" dt="2018-03-13T17:32:26.961" v="122" actId="478"/>
          <ac:picMkLst>
            <pc:docMk/>
            <pc:sldMk cId="1391032012" sldId="279"/>
            <ac:picMk id="4" creationId="{00000000-0000-0000-0000-000000000000}"/>
          </ac:picMkLst>
        </pc:picChg>
      </pc:sldChg>
      <pc:sldChg chg="del">
        <pc:chgData name="Brian DeCook" userId="f06ccbda779038aa" providerId="LiveId" clId="{98ECA4B5-FEEC-4042-B0DF-4180FABEAACA}" dt="2018-03-13T16:21:14.376" v="1" actId="2696"/>
        <pc:sldMkLst>
          <pc:docMk/>
          <pc:sldMk cId="3901745838" sldId="280"/>
        </pc:sldMkLst>
      </pc:sldChg>
      <pc:sldChg chg="delSp modSp add">
        <pc:chgData name="Brian DeCook" userId="f06ccbda779038aa" providerId="LiveId" clId="{98ECA4B5-FEEC-4042-B0DF-4180FABEAACA}" dt="2018-03-13T17:33:07.712" v="131" actId="255"/>
        <pc:sldMkLst>
          <pc:docMk/>
          <pc:sldMk cId="4165388234" sldId="280"/>
        </pc:sldMkLst>
        <pc:spChg chg="mod">
          <ac:chgData name="Brian DeCook" userId="f06ccbda779038aa" providerId="LiveId" clId="{98ECA4B5-FEEC-4042-B0DF-4180FABEAACA}" dt="2018-03-13T17:32:56.202" v="129" actId="14100"/>
          <ac:spMkLst>
            <pc:docMk/>
            <pc:sldMk cId="4165388234" sldId="280"/>
            <ac:spMk id="2" creationId="{00000000-0000-0000-0000-000000000000}"/>
          </ac:spMkLst>
        </pc:spChg>
        <pc:spChg chg="mod">
          <ac:chgData name="Brian DeCook" userId="f06ccbda779038aa" providerId="LiveId" clId="{98ECA4B5-FEEC-4042-B0DF-4180FABEAACA}" dt="2018-03-13T17:33:07.712" v="131" actId="255"/>
          <ac:spMkLst>
            <pc:docMk/>
            <pc:sldMk cId="4165388234" sldId="280"/>
            <ac:spMk id="3" creationId="{00000000-0000-0000-0000-000000000000}"/>
          </ac:spMkLst>
        </pc:spChg>
        <pc:picChg chg="del">
          <ac:chgData name="Brian DeCook" userId="f06ccbda779038aa" providerId="LiveId" clId="{98ECA4B5-FEEC-4042-B0DF-4180FABEAACA}" dt="2018-03-13T17:32:52.225" v="128" actId="478"/>
          <ac:picMkLst>
            <pc:docMk/>
            <pc:sldMk cId="4165388234" sldId="280"/>
            <ac:picMk id="4" creationId="{00000000-0000-0000-0000-000000000000}"/>
          </ac:picMkLst>
        </pc:picChg>
      </pc:sldChg>
      <pc:sldChg chg="delSp modSp add">
        <pc:chgData name="Brian DeCook" userId="f06ccbda779038aa" providerId="LiveId" clId="{98ECA4B5-FEEC-4042-B0DF-4180FABEAACA}" dt="2018-03-13T17:36:14.570" v="168" actId="5793"/>
        <pc:sldMkLst>
          <pc:docMk/>
          <pc:sldMk cId="3035786598" sldId="281"/>
        </pc:sldMkLst>
        <pc:spChg chg="mod">
          <ac:chgData name="Brian DeCook" userId="f06ccbda779038aa" providerId="LiveId" clId="{98ECA4B5-FEEC-4042-B0DF-4180FABEAACA}" dt="2018-03-13T17:33:32.584" v="135" actId="14100"/>
          <ac:spMkLst>
            <pc:docMk/>
            <pc:sldMk cId="3035786598" sldId="281"/>
            <ac:spMk id="2" creationId="{00000000-0000-0000-0000-000000000000}"/>
          </ac:spMkLst>
        </pc:spChg>
        <pc:spChg chg="mod">
          <ac:chgData name="Brian DeCook" userId="f06ccbda779038aa" providerId="LiveId" clId="{98ECA4B5-FEEC-4042-B0DF-4180FABEAACA}" dt="2018-03-13T17:36:14.570" v="168" actId="5793"/>
          <ac:spMkLst>
            <pc:docMk/>
            <pc:sldMk cId="3035786598" sldId="281"/>
            <ac:spMk id="3" creationId="{00000000-0000-0000-0000-000000000000}"/>
          </ac:spMkLst>
        </pc:spChg>
        <pc:picChg chg="del">
          <ac:chgData name="Brian DeCook" userId="f06ccbda779038aa" providerId="LiveId" clId="{98ECA4B5-FEEC-4042-B0DF-4180FABEAACA}" dt="2018-03-13T17:33:28.692" v="134" actId="478"/>
          <ac:picMkLst>
            <pc:docMk/>
            <pc:sldMk cId="3035786598" sldId="281"/>
            <ac:picMk id="4" creationId="{00000000-0000-0000-0000-000000000000}"/>
          </ac:picMkLst>
        </pc:picChg>
      </pc:sldChg>
      <pc:sldChg chg="modSp add del">
        <pc:chgData name="Brian DeCook" userId="f06ccbda779038aa" providerId="LiveId" clId="{98ECA4B5-FEEC-4042-B0DF-4180FABEAACA}" dt="2018-03-13T17:34:53.254" v="153" actId="2696"/>
        <pc:sldMkLst>
          <pc:docMk/>
          <pc:sldMk cId="3592950326" sldId="282"/>
        </pc:sldMkLst>
        <pc:spChg chg="mod">
          <ac:chgData name="Brian DeCook" userId="f06ccbda779038aa" providerId="LiveId" clId="{98ECA4B5-FEEC-4042-B0DF-4180FABEAACA}" dt="2018-03-13T17:34:05.257" v="139" actId="2696"/>
          <ac:spMkLst>
            <pc:docMk/>
            <pc:sldMk cId="3592950326" sldId="282"/>
            <ac:spMk id="3" creationId="{00000000-0000-0000-0000-000000000000}"/>
          </ac:spMkLst>
        </pc:spChg>
      </pc:sldChg>
      <pc:sldChg chg="modSp add del">
        <pc:chgData name="Brian DeCook" userId="f06ccbda779038aa" providerId="LiveId" clId="{98ECA4B5-FEEC-4042-B0DF-4180FABEAACA}" dt="2018-03-13T17:36:24.872" v="169" actId="2696"/>
        <pc:sldMkLst>
          <pc:docMk/>
          <pc:sldMk cId="329189615" sldId="283"/>
        </pc:sldMkLst>
        <pc:spChg chg="mod">
          <ac:chgData name="Brian DeCook" userId="f06ccbda779038aa" providerId="LiveId" clId="{98ECA4B5-FEEC-4042-B0DF-4180FABEAACA}" dt="2018-03-13T17:35:11.663" v="157" actId="2696"/>
          <ac:spMkLst>
            <pc:docMk/>
            <pc:sldMk cId="329189615" sldId="283"/>
            <ac:spMk id="3" creationId="{00000000-0000-0000-0000-000000000000}"/>
          </ac:spMkLst>
        </pc:spChg>
      </pc:sldChg>
      <pc:sldChg chg="delSp modSp add">
        <pc:chgData name="Brian DeCook" userId="f06ccbda779038aa" providerId="LiveId" clId="{98ECA4B5-FEEC-4042-B0DF-4180FABEAACA}" dt="2018-03-13T17:36:49.540" v="175" actId="255"/>
        <pc:sldMkLst>
          <pc:docMk/>
          <pc:sldMk cId="296625820" sldId="284"/>
        </pc:sldMkLst>
        <pc:spChg chg="mod">
          <ac:chgData name="Brian DeCook" userId="f06ccbda779038aa" providerId="LiveId" clId="{98ECA4B5-FEEC-4042-B0DF-4180FABEAACA}" dt="2018-03-13T17:36:39.641" v="173" actId="14100"/>
          <ac:spMkLst>
            <pc:docMk/>
            <pc:sldMk cId="296625820" sldId="284"/>
            <ac:spMk id="2" creationId="{00000000-0000-0000-0000-000000000000}"/>
          </ac:spMkLst>
        </pc:spChg>
        <pc:spChg chg="mod">
          <ac:chgData name="Brian DeCook" userId="f06ccbda779038aa" providerId="LiveId" clId="{98ECA4B5-FEEC-4042-B0DF-4180FABEAACA}" dt="2018-03-13T17:36:49.540" v="175" actId="255"/>
          <ac:spMkLst>
            <pc:docMk/>
            <pc:sldMk cId="296625820" sldId="284"/>
            <ac:spMk id="3" creationId="{00000000-0000-0000-0000-000000000000}"/>
          </ac:spMkLst>
        </pc:spChg>
        <pc:picChg chg="del">
          <ac:chgData name="Brian DeCook" userId="f06ccbda779038aa" providerId="LiveId" clId="{98ECA4B5-FEEC-4042-B0DF-4180FABEAACA}" dt="2018-03-13T17:36:36.004" v="172" actId="478"/>
          <ac:picMkLst>
            <pc:docMk/>
            <pc:sldMk cId="296625820" sldId="284"/>
            <ac:picMk id="4" creationId="{00000000-0000-0000-0000-000000000000}"/>
          </ac:picMkLst>
        </pc:picChg>
      </pc:sldChg>
      <pc:sldChg chg="delSp modSp add">
        <pc:chgData name="Brian DeCook" userId="f06ccbda779038aa" providerId="LiveId" clId="{98ECA4B5-FEEC-4042-B0DF-4180FABEAACA}" dt="2018-03-13T17:37:23.344" v="181" actId="255"/>
        <pc:sldMkLst>
          <pc:docMk/>
          <pc:sldMk cId="888533907" sldId="285"/>
        </pc:sldMkLst>
        <pc:spChg chg="mod">
          <ac:chgData name="Brian DeCook" userId="f06ccbda779038aa" providerId="LiveId" clId="{98ECA4B5-FEEC-4042-B0DF-4180FABEAACA}" dt="2018-03-13T17:37:12.225" v="179" actId="14100"/>
          <ac:spMkLst>
            <pc:docMk/>
            <pc:sldMk cId="888533907" sldId="285"/>
            <ac:spMk id="2" creationId="{00000000-0000-0000-0000-000000000000}"/>
          </ac:spMkLst>
        </pc:spChg>
        <pc:spChg chg="mod">
          <ac:chgData name="Brian DeCook" userId="f06ccbda779038aa" providerId="LiveId" clId="{98ECA4B5-FEEC-4042-B0DF-4180FABEAACA}" dt="2018-03-13T17:37:23.344" v="181" actId="255"/>
          <ac:spMkLst>
            <pc:docMk/>
            <pc:sldMk cId="888533907" sldId="285"/>
            <ac:spMk id="3" creationId="{00000000-0000-0000-0000-000000000000}"/>
          </ac:spMkLst>
        </pc:spChg>
        <pc:picChg chg="del">
          <ac:chgData name="Brian DeCook" userId="f06ccbda779038aa" providerId="LiveId" clId="{98ECA4B5-FEEC-4042-B0DF-4180FABEAACA}" dt="2018-03-13T17:37:08.554" v="178" actId="478"/>
          <ac:picMkLst>
            <pc:docMk/>
            <pc:sldMk cId="888533907" sldId="285"/>
            <ac:picMk id="4" creationId="{00000000-0000-0000-0000-000000000000}"/>
          </ac:picMkLst>
        </pc:picChg>
      </pc:sldChg>
      <pc:sldChg chg="delSp modSp add">
        <pc:chgData name="Brian DeCook" userId="f06ccbda779038aa" providerId="LiveId" clId="{98ECA4B5-FEEC-4042-B0DF-4180FABEAACA}" dt="2018-03-13T17:37:59.424" v="187" actId="255"/>
        <pc:sldMkLst>
          <pc:docMk/>
          <pc:sldMk cId="2885487277" sldId="286"/>
        </pc:sldMkLst>
        <pc:spChg chg="mod">
          <ac:chgData name="Brian DeCook" userId="f06ccbda779038aa" providerId="LiveId" clId="{98ECA4B5-FEEC-4042-B0DF-4180FABEAACA}" dt="2018-03-13T17:37:48.320" v="185" actId="14100"/>
          <ac:spMkLst>
            <pc:docMk/>
            <pc:sldMk cId="2885487277" sldId="286"/>
            <ac:spMk id="2" creationId="{00000000-0000-0000-0000-000000000000}"/>
          </ac:spMkLst>
        </pc:spChg>
        <pc:spChg chg="mod">
          <ac:chgData name="Brian DeCook" userId="f06ccbda779038aa" providerId="LiveId" clId="{98ECA4B5-FEEC-4042-B0DF-4180FABEAACA}" dt="2018-03-13T17:37:59.424" v="187" actId="255"/>
          <ac:spMkLst>
            <pc:docMk/>
            <pc:sldMk cId="2885487277" sldId="286"/>
            <ac:spMk id="3" creationId="{00000000-0000-0000-0000-000000000000}"/>
          </ac:spMkLst>
        </pc:spChg>
        <pc:picChg chg="del">
          <ac:chgData name="Brian DeCook" userId="f06ccbda779038aa" providerId="LiveId" clId="{98ECA4B5-FEEC-4042-B0DF-4180FABEAACA}" dt="2018-03-13T17:37:44.571" v="184" actId="478"/>
          <ac:picMkLst>
            <pc:docMk/>
            <pc:sldMk cId="2885487277" sldId="286"/>
            <ac:picMk id="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BE156-1082-429A-AA28-08FA051A3AD9}" type="datetimeFigureOut">
              <a:rPr lang="en-US" smtClean="0"/>
              <a:t>4/3/2018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5C191-FCB4-458C-83A5-7DAF56A63B88}" type="slidenum">
              <a:rPr lang="en-US" smtClean="0"/>
              <a:t>‹#›</a:t>
            </a:fld>
            <a:endParaRPr lang="en-US"/>
          </a:p>
        </p:txBody>
      </p:sp>
    </p:spTree>
    <p:extLst>
      <p:ext uri="{BB962C8B-B14F-4D97-AF65-F5344CB8AC3E}">
        <p14:creationId xmlns:p14="http://schemas.microsoft.com/office/powerpoint/2010/main" val="1804643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07B802A-3F23-416D-96CC-F78EC26E0AC2}" type="datetimeFigureOut">
              <a:rPr lang="en-US" smtClean="0"/>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7B802A-3F23-416D-96CC-F78EC26E0AC2}" type="datetimeFigureOut">
              <a:rPr lang="en-US" smtClean="0"/>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7B802A-3F23-416D-96CC-F78EC26E0AC2}" type="datetimeFigureOut">
              <a:rPr lang="en-US" smtClean="0"/>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7B802A-3F23-416D-96CC-F78EC26E0AC2}" type="datetimeFigureOut">
              <a:rPr lang="en-US" smtClean="0"/>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7B802A-3F23-416D-96CC-F78EC26E0AC2}" type="datetimeFigureOut">
              <a:rPr lang="en-US" smtClean="0"/>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7B802A-3F23-416D-96CC-F78EC26E0AC2}" type="datetimeFigureOut">
              <a:rPr lang="en-US" smtClean="0"/>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7B802A-3F23-416D-96CC-F78EC26E0AC2}" type="datetimeFigureOut">
              <a:rPr lang="en-US" smtClean="0"/>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4/3/2018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a:t>Restoring Relationships</a:t>
            </a:r>
            <a:br>
              <a:rPr lang="en-US" dirty="0"/>
            </a:br>
            <a:r>
              <a:rPr lang="en-US" dirty="0"/>
              <a:t>Transforming Justice</a:t>
            </a:r>
          </a:p>
        </p:txBody>
      </p:sp>
      <p:sp>
        <p:nvSpPr>
          <p:cNvPr id="3" name="Subtitle 2">
            <a:extLst>
              <a:ext uri="{FF2B5EF4-FFF2-40B4-BE49-F238E27FC236}">
                <a16:creationId xmlns:a16="http://schemas.microsoft.com/office/drawing/2014/main" id="{9AE29210-1243-40B6-BB5E-66301D4215DA}"/>
              </a:ext>
            </a:extLst>
          </p:cNvPr>
          <p:cNvSpPr>
            <a:spLocks noGrp="1"/>
          </p:cNvSpPr>
          <p:nvPr>
            <p:ph type="subTitle" idx="1"/>
          </p:nvPr>
        </p:nvSpPr>
        <p:spPr>
          <a:xfrm>
            <a:off x="139396" y="4161114"/>
            <a:ext cx="8797446" cy="2027763"/>
          </a:xfrm>
        </p:spPr>
        <p:txBody>
          <a:bodyPr>
            <a:noAutofit/>
          </a:bodyPr>
          <a:lstStyle/>
          <a:p>
            <a:r>
              <a:rPr lang="en-US" dirty="0"/>
              <a:t>Lecture 23</a:t>
            </a:r>
          </a:p>
          <a:p>
            <a:r>
              <a:rPr lang="en-US" dirty="0"/>
              <a:t>Pursuing a Healthy Perspective on Conflict</a:t>
            </a:r>
          </a:p>
          <a:p>
            <a:r>
              <a:rPr lang="en-US" dirty="0"/>
              <a:t>Part 4</a:t>
            </a:r>
          </a:p>
        </p:txBody>
      </p:sp>
      <p:cxnSp>
        <p:nvCxnSpPr>
          <p:cNvPr id="5" name="Straight Connector 4">
            <a:extLst>
              <a:ext uri="{FF2B5EF4-FFF2-40B4-BE49-F238E27FC236}">
                <a16:creationId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334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lstStyle/>
          <a:p>
            <a:r>
              <a:rPr lang="en-US" dirty="0"/>
              <a:t>We were created for a love relationship with God that results in an overflow of Heavenly Kingdom love into our relationships with others </a:t>
            </a:r>
            <a:r>
              <a:rPr lang="mr-IN" dirty="0"/>
              <a:t>–</a:t>
            </a:r>
            <a:r>
              <a:rPr lang="en-US" dirty="0"/>
              <a:t> even those with whom we are in conflict. </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14263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229600" cy="1375033"/>
          </a:xfrm>
        </p:spPr>
        <p:txBody>
          <a:bodyPr>
            <a:normAutofit/>
          </a:bodyPr>
          <a:lstStyle/>
          <a:p>
            <a:pPr algn="ctr"/>
            <a:r>
              <a:rPr lang="en-US" dirty="0"/>
              <a:t>Love</a:t>
            </a:r>
          </a:p>
        </p:txBody>
      </p:sp>
      <p:sp>
        <p:nvSpPr>
          <p:cNvPr id="3" name="Content Placeholder 2"/>
          <p:cNvSpPr>
            <a:spLocks noGrp="1"/>
          </p:cNvSpPr>
          <p:nvPr>
            <p:ph idx="1"/>
          </p:nvPr>
        </p:nvSpPr>
        <p:spPr>
          <a:xfrm>
            <a:off x="457200" y="2020186"/>
            <a:ext cx="8229600" cy="4105980"/>
          </a:xfrm>
        </p:spPr>
        <p:txBody>
          <a:bodyPr anchor="ctr">
            <a:normAutofit fontScale="92500" lnSpcReduction="10000"/>
          </a:bodyPr>
          <a:lstStyle/>
          <a:p>
            <a:pPr marL="0" indent="0">
              <a:buNone/>
            </a:pPr>
            <a:r>
              <a:rPr lang="en-US" sz="3200" i="1" dirty="0"/>
              <a:t>One of the teachers of the law ... asked him, “Of all the commandments, which is the most important?” </a:t>
            </a:r>
          </a:p>
          <a:p>
            <a:pPr marL="0" indent="0">
              <a:buNone/>
            </a:pPr>
            <a:r>
              <a:rPr lang="en-US" sz="3200" i="1" dirty="0"/>
              <a:t>“The most important one,” answered Jesus, “is this: ‘Hear, O Israel: The Lord our God, the Lord is one. Love the Lord your God with all your heart and with all your soul and with all your mind and with all your strength.’ The second is this: ‘Love your neighbor as yourself.’ There is no commandment greater than these.” Mark 12:28-31</a:t>
            </a:r>
          </a:p>
        </p:txBody>
      </p:sp>
      <p:sp>
        <p:nvSpPr>
          <p:cNvPr id="5" name="Slide Number Placeholder 4"/>
          <p:cNvSpPr>
            <a:spLocks noGrp="1"/>
          </p:cNvSpPr>
          <p:nvPr>
            <p:ph type="sldNum" sz="quarter" idx="12"/>
          </p:nvPr>
        </p:nvSpPr>
        <p:spPr/>
        <p:txBody>
          <a:bodyPr/>
          <a:lstStyle/>
          <a:p>
            <a:fld id="{DC2C2AE6-91C9-0347-9A68-C43AA546FD02}" type="slidenum">
              <a:rPr lang="en-US" smtClean="0"/>
              <a:t>11</a:t>
            </a:fld>
            <a:endParaRPr lang="en-US"/>
          </a:p>
        </p:txBody>
      </p:sp>
    </p:spTree>
    <p:extLst>
      <p:ext uri="{BB962C8B-B14F-4D97-AF65-F5344CB8AC3E}">
        <p14:creationId xmlns:p14="http://schemas.microsoft.com/office/powerpoint/2010/main" val="3035786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normAutofit lnSpcReduction="10000"/>
          </a:bodyPr>
          <a:lstStyle/>
          <a:p>
            <a:r>
              <a:rPr lang="en-US" dirty="0"/>
              <a:t>Our love for others is the authentic manifestation that we know and love God.</a:t>
            </a:r>
          </a:p>
          <a:p>
            <a:pPr lvl="1"/>
            <a:r>
              <a:rPr lang="en-US" dirty="0"/>
              <a:t> “A new command I give you: Love one another. As I have loved you, so you must love one another. By this everyone will know that you are my disciples, if you love one another.” John 13:34-35</a:t>
            </a:r>
            <a:endParaRPr lang="en-US" dirty="0">
              <a:latin typeface="Calibri Bold" charset="0"/>
              <a:cs typeface="Calibri Bold" charset="0"/>
              <a:sym typeface="Calibri Bold" charset="0"/>
            </a:endParaRPr>
          </a:p>
          <a:p>
            <a:pPr lvl="1"/>
            <a:r>
              <a:rPr lang="en-US" dirty="0"/>
              <a:t>Whoever claims to love God yet hates a brother or sister is a liar. For whoever does not love their brother and sister, whom they have seen, cannot love God, whom they have not seen. 1 John 4:20</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3380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normAutofit/>
          </a:bodyPr>
          <a:lstStyle/>
          <a:p>
            <a:r>
              <a:rPr lang="en-US" dirty="0"/>
              <a:t>The love of Jesus Christ should manifest itself even in our relationships with those we meet in our Wildfire stories who might consider us their enemy. </a:t>
            </a:r>
          </a:p>
          <a:p>
            <a:pPr lvl="1"/>
            <a:r>
              <a:rPr lang="en-US" i="1" dirty="0"/>
              <a:t>“You have heard that it was said, ‘Love your neighbor and hate your enemy.’ But I tell you, love your enemies and pray for those who persecute you, . . . Matthew 5:43-44</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400235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331E9-4C9B-4C57-84E9-90680A549A13}"/>
              </a:ext>
            </a:extLst>
          </p:cNvPr>
          <p:cNvSpPr>
            <a:spLocks noGrp="1"/>
          </p:cNvSpPr>
          <p:nvPr>
            <p:ph type="title"/>
          </p:nvPr>
        </p:nvSpPr>
        <p:spPr/>
        <p:txBody>
          <a:bodyPr/>
          <a:lstStyle/>
          <a:p>
            <a:pPr algn="ctr"/>
            <a:r>
              <a:rPr lang="en-US" dirty="0"/>
              <a:t>Lecture 23</a:t>
            </a:r>
          </a:p>
        </p:txBody>
      </p:sp>
      <p:sp>
        <p:nvSpPr>
          <p:cNvPr id="3" name="Content Placeholder 2">
            <a:extLst>
              <a:ext uri="{FF2B5EF4-FFF2-40B4-BE49-F238E27FC236}">
                <a16:creationId xmlns:a16="http://schemas.microsoft.com/office/drawing/2014/main" id="{448F06D8-2E51-4BD9-B868-5642B67935E6}"/>
              </a:ext>
            </a:extLst>
          </p:cNvPr>
          <p:cNvSpPr>
            <a:spLocks noGrp="1"/>
          </p:cNvSpPr>
          <p:nvPr>
            <p:ph idx="1"/>
          </p:nvPr>
        </p:nvSpPr>
        <p:spPr>
          <a:xfrm>
            <a:off x="628650" y="1690688"/>
            <a:ext cx="7886700" cy="4802186"/>
          </a:xfrm>
        </p:spPr>
        <p:txBody>
          <a:bodyPr anchor="ctr">
            <a:noAutofit/>
          </a:bodyPr>
          <a:lstStyle/>
          <a:p>
            <a:r>
              <a:rPr lang="en-US" dirty="0"/>
              <a:t>The fourth attribute of a person God can use in conflict is love. </a:t>
            </a:r>
          </a:p>
          <a:p>
            <a:r>
              <a:rPr lang="en-US" dirty="0"/>
              <a:t>Without love, even great faith means nothing. </a:t>
            </a:r>
          </a:p>
          <a:p>
            <a:r>
              <a:rPr lang="en-US" dirty="0"/>
              <a:t>God’s love is shed abroad in our heart by the Holy Spirit.</a:t>
            </a:r>
          </a:p>
          <a:p>
            <a:r>
              <a:rPr lang="en-US" dirty="0"/>
              <a:t>God’s perfect love casts out all fear. </a:t>
            </a:r>
          </a:p>
          <a:p>
            <a:r>
              <a:rPr lang="en-US" dirty="0"/>
              <a:t>God intends for us to give away the love He gives to us.</a:t>
            </a:r>
          </a:p>
        </p:txBody>
      </p:sp>
    </p:spTree>
    <p:extLst>
      <p:ext uri="{BB962C8B-B14F-4D97-AF65-F5344CB8AC3E}">
        <p14:creationId xmlns:p14="http://schemas.microsoft.com/office/powerpoint/2010/main" val="2771055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331E9-4C9B-4C57-84E9-90680A549A13}"/>
              </a:ext>
            </a:extLst>
          </p:cNvPr>
          <p:cNvSpPr>
            <a:spLocks noGrp="1"/>
          </p:cNvSpPr>
          <p:nvPr>
            <p:ph type="title"/>
          </p:nvPr>
        </p:nvSpPr>
        <p:spPr/>
        <p:txBody>
          <a:bodyPr/>
          <a:lstStyle/>
          <a:p>
            <a:pPr algn="ctr"/>
            <a:r>
              <a:rPr lang="en-US" dirty="0"/>
              <a:t>Lecture 23</a:t>
            </a:r>
          </a:p>
        </p:txBody>
      </p:sp>
      <p:sp>
        <p:nvSpPr>
          <p:cNvPr id="3" name="Content Placeholder 2">
            <a:extLst>
              <a:ext uri="{FF2B5EF4-FFF2-40B4-BE49-F238E27FC236}">
                <a16:creationId xmlns:a16="http://schemas.microsoft.com/office/drawing/2014/main" id="{448F06D8-2E51-4BD9-B868-5642B67935E6}"/>
              </a:ext>
            </a:extLst>
          </p:cNvPr>
          <p:cNvSpPr>
            <a:spLocks noGrp="1"/>
          </p:cNvSpPr>
          <p:nvPr>
            <p:ph idx="1"/>
          </p:nvPr>
        </p:nvSpPr>
        <p:spPr>
          <a:xfrm>
            <a:off x="628650" y="1690688"/>
            <a:ext cx="7886700" cy="4802186"/>
          </a:xfrm>
        </p:spPr>
        <p:txBody>
          <a:bodyPr anchor="ctr">
            <a:noAutofit/>
          </a:bodyPr>
          <a:lstStyle/>
          <a:p>
            <a:r>
              <a:rPr lang="en-US" dirty="0"/>
              <a:t>The love of Jesus Christ can manifest itself in the relationships we experience in our conflict stories - even with our enemies.</a:t>
            </a:r>
          </a:p>
          <a:p>
            <a:r>
              <a:rPr lang="en-US" dirty="0"/>
              <a:t>By seeking the Lord at the Peacefire, we position ourselves to receive His love for others.</a:t>
            </a:r>
          </a:p>
        </p:txBody>
      </p:sp>
    </p:spTree>
    <p:extLst>
      <p:ext uri="{BB962C8B-B14F-4D97-AF65-F5344CB8AC3E}">
        <p14:creationId xmlns:p14="http://schemas.microsoft.com/office/powerpoint/2010/main" val="1618305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Seeking God’s Presence - Worship</a:t>
            </a:r>
          </a:p>
        </p:txBody>
      </p:sp>
      <p:sp>
        <p:nvSpPr>
          <p:cNvPr id="3" name="Content Placeholder 2"/>
          <p:cNvSpPr>
            <a:spLocks noGrp="1"/>
          </p:cNvSpPr>
          <p:nvPr>
            <p:ph idx="1"/>
          </p:nvPr>
        </p:nvSpPr>
        <p:spPr/>
        <p:txBody>
          <a:bodyPr anchor="ctr"/>
          <a:lstStyle/>
          <a:p>
            <a:r>
              <a:rPr lang="en-US" dirty="0"/>
              <a:t>Four attributes of a person God can use as His ambassador in a conflict wildfire.</a:t>
            </a:r>
          </a:p>
        </p:txBody>
      </p:sp>
    </p:spTree>
    <p:extLst>
      <p:ext uri="{BB962C8B-B14F-4D97-AF65-F5344CB8AC3E}">
        <p14:creationId xmlns:p14="http://schemas.microsoft.com/office/powerpoint/2010/main" val="4003822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Seeking God’s Presence - Worship</a:t>
            </a:r>
          </a:p>
        </p:txBody>
      </p:sp>
      <p:sp>
        <p:nvSpPr>
          <p:cNvPr id="3" name="Content Placeholder 2"/>
          <p:cNvSpPr>
            <a:spLocks noGrp="1"/>
          </p:cNvSpPr>
          <p:nvPr>
            <p:ph idx="1"/>
          </p:nvPr>
        </p:nvSpPr>
        <p:spPr/>
        <p:txBody>
          <a:bodyPr anchor="ctr"/>
          <a:lstStyle/>
          <a:p>
            <a:r>
              <a:rPr lang="en-US" dirty="0"/>
              <a:t>Four attributes of a person God can use as His ambassador in a conflict wildfire.</a:t>
            </a:r>
          </a:p>
          <a:p>
            <a:r>
              <a:rPr lang="en-US" dirty="0"/>
              <a:t>The first attribute is humility.</a:t>
            </a:r>
          </a:p>
        </p:txBody>
      </p:sp>
    </p:spTree>
    <p:extLst>
      <p:ext uri="{BB962C8B-B14F-4D97-AF65-F5344CB8AC3E}">
        <p14:creationId xmlns:p14="http://schemas.microsoft.com/office/powerpoint/2010/main" val="305767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Seeking God’s Presence - Worship</a:t>
            </a:r>
          </a:p>
        </p:txBody>
      </p:sp>
      <p:sp>
        <p:nvSpPr>
          <p:cNvPr id="3" name="Content Placeholder 2"/>
          <p:cNvSpPr>
            <a:spLocks noGrp="1"/>
          </p:cNvSpPr>
          <p:nvPr>
            <p:ph idx="1"/>
          </p:nvPr>
        </p:nvSpPr>
        <p:spPr/>
        <p:txBody>
          <a:bodyPr anchor="ctr"/>
          <a:lstStyle/>
          <a:p>
            <a:r>
              <a:rPr lang="en-US" dirty="0"/>
              <a:t>Four attributes of a person God can use as His ambassador in a conflict wildfire.</a:t>
            </a:r>
          </a:p>
          <a:p>
            <a:r>
              <a:rPr lang="en-US" dirty="0"/>
              <a:t>The first attribute is humility.</a:t>
            </a:r>
          </a:p>
          <a:p>
            <a:r>
              <a:rPr lang="en-US" dirty="0"/>
              <a:t>The second attribute is a desire to please God.</a:t>
            </a:r>
          </a:p>
        </p:txBody>
      </p:sp>
    </p:spTree>
    <p:extLst>
      <p:ext uri="{BB962C8B-B14F-4D97-AF65-F5344CB8AC3E}">
        <p14:creationId xmlns:p14="http://schemas.microsoft.com/office/powerpoint/2010/main" val="950971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Seeking God’s Presence - Worship</a:t>
            </a:r>
          </a:p>
        </p:txBody>
      </p:sp>
      <p:sp>
        <p:nvSpPr>
          <p:cNvPr id="3" name="Content Placeholder 2"/>
          <p:cNvSpPr>
            <a:spLocks noGrp="1"/>
          </p:cNvSpPr>
          <p:nvPr>
            <p:ph idx="1"/>
          </p:nvPr>
        </p:nvSpPr>
        <p:spPr/>
        <p:txBody>
          <a:bodyPr anchor="ctr"/>
          <a:lstStyle/>
          <a:p>
            <a:r>
              <a:rPr lang="en-US" dirty="0"/>
              <a:t>Four attributes of a person God can use as His ambassador in a conflict wildfire.</a:t>
            </a:r>
          </a:p>
          <a:p>
            <a:r>
              <a:rPr lang="en-US" dirty="0"/>
              <a:t>The first attribute is humility.</a:t>
            </a:r>
          </a:p>
          <a:p>
            <a:r>
              <a:rPr lang="en-US" dirty="0"/>
              <a:t>The second attribute is a desire to please God.</a:t>
            </a:r>
          </a:p>
          <a:p>
            <a:r>
              <a:rPr lang="en-US" dirty="0"/>
              <a:t>The third attribute is faith.</a:t>
            </a:r>
          </a:p>
        </p:txBody>
      </p:sp>
    </p:spTree>
    <p:extLst>
      <p:ext uri="{BB962C8B-B14F-4D97-AF65-F5344CB8AC3E}">
        <p14:creationId xmlns:p14="http://schemas.microsoft.com/office/powerpoint/2010/main" val="2108511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Seeking God’s Presence - Worship</a:t>
            </a:r>
          </a:p>
        </p:txBody>
      </p:sp>
      <p:sp>
        <p:nvSpPr>
          <p:cNvPr id="3" name="Content Placeholder 2"/>
          <p:cNvSpPr>
            <a:spLocks noGrp="1"/>
          </p:cNvSpPr>
          <p:nvPr>
            <p:ph idx="1"/>
          </p:nvPr>
        </p:nvSpPr>
        <p:spPr/>
        <p:txBody>
          <a:bodyPr anchor="ctr"/>
          <a:lstStyle/>
          <a:p>
            <a:r>
              <a:rPr lang="en-US" dirty="0"/>
              <a:t>Four attributes of a person God can use as His ambassador in a conflict wildfire.</a:t>
            </a:r>
          </a:p>
          <a:p>
            <a:r>
              <a:rPr lang="en-US" dirty="0"/>
              <a:t>The first attribute is humility.</a:t>
            </a:r>
          </a:p>
          <a:p>
            <a:r>
              <a:rPr lang="en-US" dirty="0"/>
              <a:t>The second attribute is a desire to please God.</a:t>
            </a:r>
          </a:p>
          <a:p>
            <a:r>
              <a:rPr lang="en-US" dirty="0"/>
              <a:t>The third attribute is faith.</a:t>
            </a:r>
          </a:p>
          <a:p>
            <a:r>
              <a:rPr lang="en-US" dirty="0"/>
              <a:t>The fourth attribute is love.</a:t>
            </a:r>
          </a:p>
        </p:txBody>
      </p:sp>
    </p:spTree>
    <p:extLst>
      <p:ext uri="{BB962C8B-B14F-4D97-AF65-F5344CB8AC3E}">
        <p14:creationId xmlns:p14="http://schemas.microsoft.com/office/powerpoint/2010/main" val="2539529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normAutofit fontScale="92500"/>
          </a:bodyPr>
          <a:lstStyle/>
          <a:p>
            <a:r>
              <a:rPr lang="en-US" dirty="0"/>
              <a:t>Even if we have the faith that is required to please God, the Bible tells us that our faith means nothing if it is not empowered and motivated by God’s love.</a:t>
            </a:r>
          </a:p>
          <a:p>
            <a:pPr lvl="1"/>
            <a:r>
              <a:rPr lang="en-US" i="1" dirty="0"/>
              <a:t> … and if I have a faith that can move mountains, but do not have love, I am nothing. 1 Corinthians 13:2b</a:t>
            </a:r>
          </a:p>
          <a:p>
            <a:pPr lvl="1"/>
            <a:r>
              <a:rPr lang="en-US" i="1" dirty="0"/>
              <a:t>For in Christ Jesus neither circumcision nor </a:t>
            </a:r>
            <a:r>
              <a:rPr lang="en-US" i="1" dirty="0" err="1"/>
              <a:t>uncircumcision</a:t>
            </a:r>
            <a:r>
              <a:rPr lang="en-US" i="1" dirty="0"/>
              <a:t> has any value. The only thing that counts is faith expressing itself through love. Galatians 5:6</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109673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lstStyle/>
          <a:p>
            <a:r>
              <a:rPr lang="en-US" dirty="0"/>
              <a:t>Scripture tells us that God is love and that He pours His love into His people through the Holy Spirit. </a:t>
            </a:r>
          </a:p>
          <a:p>
            <a:pPr lvl="1"/>
            <a:r>
              <a:rPr lang="en-US" i="1" dirty="0"/>
              <a:t>And so we know and rely on the love God has for us. God is love. Whoever lives in love lives in God, and God in them. 1 John 4:16</a:t>
            </a:r>
          </a:p>
          <a:p>
            <a:pPr lvl="1"/>
            <a:r>
              <a:rPr lang="en-US" i="1" dirty="0"/>
              <a:t>… because God’s love has been poured out into our hearts through the Holy Spirit, who has been given to us. Romans 5:5</a:t>
            </a:r>
          </a:p>
        </p:txBody>
      </p:sp>
    </p:spTree>
    <p:extLst>
      <p:ext uri="{BB962C8B-B14F-4D97-AF65-F5344CB8AC3E}">
        <p14:creationId xmlns:p14="http://schemas.microsoft.com/office/powerpoint/2010/main" val="209591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Love</a:t>
            </a:r>
          </a:p>
        </p:txBody>
      </p:sp>
      <p:sp>
        <p:nvSpPr>
          <p:cNvPr id="3" name="Content Placeholder 2"/>
          <p:cNvSpPr>
            <a:spLocks noGrp="1"/>
          </p:cNvSpPr>
          <p:nvPr>
            <p:ph idx="1"/>
          </p:nvPr>
        </p:nvSpPr>
        <p:spPr/>
        <p:txBody>
          <a:bodyPr anchor="ctr"/>
          <a:lstStyle/>
          <a:p>
            <a:r>
              <a:rPr lang="en-US" dirty="0"/>
              <a:t>The love that God provides is more powerful than fear.</a:t>
            </a:r>
            <a:endParaRPr lang="en-US" i="1" dirty="0"/>
          </a:p>
          <a:p>
            <a:pPr lvl="1"/>
            <a:r>
              <a:rPr lang="en-US" i="1" dirty="0"/>
              <a:t>There is no fear in love. But perfect love drives out fear, because fear has to do with punishment. The one who fears is not made perfect in love. 1 John 4:18</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398109374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Black .thmx</Template>
  <TotalTime>4988</TotalTime>
  <Words>707</Words>
  <Application>Microsoft Office PowerPoint</Application>
  <PresentationFormat>On-screen Show (4:3)</PresentationFormat>
  <Paragraphs>57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Bold</vt:lpstr>
      <vt:lpstr>Mangal</vt:lpstr>
      <vt:lpstr>Black</vt:lpstr>
      <vt:lpstr>Restoring Relationships Transforming Justice</vt:lpstr>
      <vt:lpstr>Seeking God’s Presence - Worship</vt:lpstr>
      <vt:lpstr>Seeking God’s Presence - Worship</vt:lpstr>
      <vt:lpstr>Seeking God’s Presence - Worship</vt:lpstr>
      <vt:lpstr>Seeking God’s Presence - Worship</vt:lpstr>
      <vt:lpstr>Seeking God’s Presence - Worship</vt:lpstr>
      <vt:lpstr>Love</vt:lpstr>
      <vt:lpstr>Love</vt:lpstr>
      <vt:lpstr>Love</vt:lpstr>
      <vt:lpstr>Love</vt:lpstr>
      <vt:lpstr>Love</vt:lpstr>
      <vt:lpstr>Love</vt:lpstr>
      <vt:lpstr>Love</vt:lpstr>
      <vt:lpstr>Lecture 23</vt:lpstr>
      <vt:lpstr>Lecture 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10</cp:revision>
  <dcterms:created xsi:type="dcterms:W3CDTF">2018-03-10T16:19:32Z</dcterms:created>
  <dcterms:modified xsi:type="dcterms:W3CDTF">2018-04-04T03:05:57Z</dcterms:modified>
</cp:coreProperties>
</file>