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25"/>
  </p:notesMasterIdLst>
  <p:handoutMasterIdLst>
    <p:handoutMasterId r:id="rId26"/>
  </p:handoutMasterIdLst>
  <p:sldIdLst>
    <p:sldId id="1005" r:id="rId4"/>
    <p:sldId id="1063" r:id="rId5"/>
    <p:sldId id="1048" r:id="rId6"/>
    <p:sldId id="1083" r:id="rId7"/>
    <p:sldId id="1111" r:id="rId8"/>
    <p:sldId id="1103" r:id="rId9"/>
    <p:sldId id="1087" r:id="rId10"/>
    <p:sldId id="1105" r:id="rId11"/>
    <p:sldId id="1090" r:id="rId12"/>
    <p:sldId id="1106" r:id="rId13"/>
    <p:sldId id="1113" r:id="rId14"/>
    <p:sldId id="1115" r:id="rId15"/>
    <p:sldId id="1108" r:id="rId16"/>
    <p:sldId id="1097" r:id="rId17"/>
    <p:sldId id="1109" r:id="rId18"/>
    <p:sldId id="1110" r:id="rId19"/>
    <p:sldId id="1116" r:id="rId20"/>
    <p:sldId id="1117" r:id="rId21"/>
    <p:sldId id="1118" r:id="rId22"/>
    <p:sldId id="1119" r:id="rId23"/>
    <p:sldId id="1042" r:id="rId24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1005"/>
            <p14:sldId id="1063"/>
            <p14:sldId id="1048"/>
            <p14:sldId id="1083"/>
            <p14:sldId id="1111"/>
            <p14:sldId id="1103"/>
            <p14:sldId id="1087"/>
            <p14:sldId id="1105"/>
            <p14:sldId id="1090"/>
            <p14:sldId id="1106"/>
            <p14:sldId id="1113"/>
            <p14:sldId id="1115"/>
            <p14:sldId id="1108"/>
            <p14:sldId id="1097"/>
            <p14:sldId id="1109"/>
            <p14:sldId id="1110"/>
            <p14:sldId id="1116"/>
            <p14:sldId id="1117"/>
            <p14:sldId id="1118"/>
            <p14:sldId id="1119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85" autoAdjust="0"/>
    <p:restoredTop sz="95417" autoAdjust="0"/>
  </p:normalViewPr>
  <p:slideViewPr>
    <p:cSldViewPr>
      <p:cViewPr varScale="1">
        <p:scale>
          <a:sx n="74" d="100"/>
          <a:sy n="74" d="100"/>
        </p:scale>
        <p:origin x="294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10/7/2021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10/7/2021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5D2783-0518-4035-BD93-B109EF8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35D04F5-52B9-4165-BF36-5B516A57DBFD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Picture 2" descr="Instituto de Lideres Cristiano EN VIVO! - YouTube">
            <a:extLst>
              <a:ext uri="{FF2B5EF4-FFF2-40B4-BE49-F238E27FC236}">
                <a16:creationId xmlns:a16="http://schemas.microsoft.com/office/drawing/2014/main" id="{B55A62A2-6FC4-47C8-95B2-29851E1910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9" t="20707" r="7941" b="30654"/>
          <a:stretch/>
        </p:blipFill>
        <p:spPr bwMode="auto">
          <a:xfrm>
            <a:off x="335360" y="286020"/>
            <a:ext cx="3384376" cy="139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-456728" y="2708920"/>
            <a:ext cx="8424936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Primera   </a:t>
            </a:r>
            <a:r>
              <a:rPr lang="en-US" sz="9600" dirty="0" err="1">
                <a:latin typeface="Century Gothic" panose="020B0502020202020204" pitchFamily="34" charset="0"/>
              </a:rPr>
              <a:t>Frase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789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1916832"/>
            <a:ext cx="11377264" cy="2880320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Los primeros 2 minutos del mensaje son vitales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Simple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Dar evidencias del propósito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Apropiada a jóvenes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FBC97A8A-4250-40C7-954A-33C71BE5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Primera Frase</a:t>
            </a:r>
          </a:p>
        </p:txBody>
      </p:sp>
    </p:spTree>
    <p:extLst>
      <p:ext uri="{BB962C8B-B14F-4D97-AF65-F5344CB8AC3E}">
        <p14:creationId xmlns:p14="http://schemas.microsoft.com/office/powerpoint/2010/main" val="3302934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1916832"/>
            <a:ext cx="11377264" cy="2880320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Los primeros 2 minutos del mensaje son vitales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Simple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Dar evidencias del propósito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Apropiada a jóvenes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FBC97A8A-4250-40C7-954A-33C71BE5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Primera Frase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AD7BCD87-57F0-412F-B589-C4340B708890}"/>
              </a:ext>
            </a:extLst>
          </p:cNvPr>
          <p:cNvSpPr txBox="1">
            <a:spLocks/>
          </p:cNvSpPr>
          <p:nvPr/>
        </p:nvSpPr>
        <p:spPr>
          <a:xfrm>
            <a:off x="839416" y="4941168"/>
            <a:ext cx="3888432" cy="1132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69913" indent="-569913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2200">
                <a:latin typeface="Century Gothic" panose="020B0502020202020204" pitchFamily="34" charset="0"/>
              </a:rPr>
              <a:t>Declaración original</a:t>
            </a:r>
          </a:p>
          <a:p>
            <a:r>
              <a:rPr lang="es-MX" sz="2200">
                <a:latin typeface="Century Gothic" panose="020B0502020202020204" pitchFamily="34" charset="0"/>
              </a:rPr>
              <a:t>Pregunta</a:t>
            </a:r>
            <a:endParaRPr lang="es-MX" sz="2200" dirty="0">
              <a:latin typeface="Century Gothic" panose="020B0502020202020204" pitchFamily="34" charset="0"/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214BD271-7A59-4621-86F1-7B8037FF0569}"/>
              </a:ext>
            </a:extLst>
          </p:cNvPr>
          <p:cNvSpPr txBox="1">
            <a:spLocks/>
          </p:cNvSpPr>
          <p:nvPr/>
        </p:nvSpPr>
        <p:spPr>
          <a:xfrm>
            <a:off x="4511824" y="4941168"/>
            <a:ext cx="3888432" cy="1224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69913" indent="-569913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2200" dirty="0">
                <a:latin typeface="Century Gothic" panose="020B0502020202020204" pitchFamily="34" charset="0"/>
              </a:rPr>
              <a:t>Experiencia</a:t>
            </a:r>
          </a:p>
          <a:p>
            <a:r>
              <a:rPr lang="es-MX" sz="2200" dirty="0">
                <a:latin typeface="Century Gothic" panose="020B0502020202020204" pitchFamily="34" charset="0"/>
              </a:rPr>
              <a:t>Título</a:t>
            </a:r>
          </a:p>
          <a:p>
            <a:pPr marL="0" indent="0">
              <a:buFontTx/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6001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-888776" y="2708920"/>
            <a:ext cx="8424936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Público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760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11377264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Quienes ya conoces</a:t>
            </a:r>
          </a:p>
          <a:p>
            <a:r>
              <a:rPr lang="es-MX" dirty="0">
                <a:latin typeface="Century Gothic" panose="020B0502020202020204" pitchFamily="34" charset="0"/>
              </a:rPr>
              <a:t>Vas de visita</a:t>
            </a:r>
          </a:p>
          <a:p>
            <a:r>
              <a:rPr lang="es-MX" dirty="0">
                <a:latin typeface="Century Gothic" panose="020B0502020202020204" pitchFamily="34" charset="0"/>
              </a:rPr>
              <a:t>Inconversos</a:t>
            </a:r>
          </a:p>
          <a:p>
            <a:r>
              <a:rPr lang="es-MX" dirty="0">
                <a:latin typeface="Century Gothic" panose="020B0502020202020204" pitchFamily="34" charset="0"/>
              </a:rPr>
              <a:t>Años en el Evangelio</a:t>
            </a:r>
          </a:p>
          <a:p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FBC97A8A-4250-40C7-954A-33C71BE5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Público</a:t>
            </a:r>
          </a:p>
        </p:txBody>
      </p:sp>
    </p:spTree>
    <p:extLst>
      <p:ext uri="{BB962C8B-B14F-4D97-AF65-F5344CB8AC3E}">
        <p14:creationId xmlns:p14="http://schemas.microsoft.com/office/powerpoint/2010/main" val="18770490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-744760" y="2996952"/>
            <a:ext cx="8424936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Gestos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089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11377264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Que tu cuerpo acompañe lo que dices</a:t>
            </a:r>
          </a:p>
          <a:p>
            <a:r>
              <a:rPr lang="es-MX" dirty="0">
                <a:latin typeface="Century Gothic" panose="020B0502020202020204" pitchFamily="34" charset="0"/>
              </a:rPr>
              <a:t>Contacto visual</a:t>
            </a:r>
          </a:p>
          <a:p>
            <a:r>
              <a:rPr lang="es-MX" dirty="0">
                <a:latin typeface="Century Gothic" panose="020B0502020202020204" pitchFamily="34" charset="0"/>
              </a:rPr>
              <a:t>Gestos sintonizados con palabras</a:t>
            </a:r>
          </a:p>
          <a:p>
            <a:r>
              <a:rPr lang="es-MX" dirty="0">
                <a:latin typeface="Century Gothic" panose="020B0502020202020204" pitchFamily="34" charset="0"/>
              </a:rPr>
              <a:t>Manos para enfatizar</a:t>
            </a:r>
          </a:p>
          <a:p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FBC97A8A-4250-40C7-954A-33C71BE5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Gestos </a:t>
            </a:r>
          </a:p>
        </p:txBody>
      </p:sp>
    </p:spTree>
    <p:extLst>
      <p:ext uri="{BB962C8B-B14F-4D97-AF65-F5344CB8AC3E}">
        <p14:creationId xmlns:p14="http://schemas.microsoft.com/office/powerpoint/2010/main" val="15459374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-744760" y="2996952"/>
            <a:ext cx="8424936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Humor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447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9433048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Es una herramienta</a:t>
            </a:r>
          </a:p>
          <a:p>
            <a:r>
              <a:rPr lang="es-MX" dirty="0">
                <a:latin typeface="Century Gothic" panose="020B0502020202020204" pitchFamily="34" charset="0"/>
              </a:rPr>
              <a:t>No se trata de ser comediante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El problema del humor es cuando se usa fuera de lugar y sin conexión con las verdades que se intentan comunicar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FBC97A8A-4250-40C7-954A-33C71BE5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Humor </a:t>
            </a:r>
          </a:p>
        </p:txBody>
      </p:sp>
    </p:spTree>
    <p:extLst>
      <p:ext uri="{BB962C8B-B14F-4D97-AF65-F5344CB8AC3E}">
        <p14:creationId xmlns:p14="http://schemas.microsoft.com/office/powerpoint/2010/main" val="4510988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-744760" y="2996952"/>
            <a:ext cx="8424936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Golpe </a:t>
            </a:r>
          </a:p>
          <a:p>
            <a:pPr algn="ctr"/>
            <a:r>
              <a:rPr lang="en-US" sz="9600" dirty="0">
                <a:latin typeface="Century Gothic" panose="020B0502020202020204" pitchFamily="34" charset="0"/>
              </a:rPr>
              <a:t>Final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431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0" y="3068960"/>
            <a:ext cx="11280576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12000" dirty="0" err="1">
                <a:latin typeface="Century Gothic" panose="020B0502020202020204" pitchFamily="34" charset="0"/>
              </a:rPr>
              <a:t>Pistas</a:t>
            </a:r>
            <a:endParaRPr lang="en-US" sz="1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7820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9433048" cy="4116115"/>
          </a:xfrm>
        </p:spPr>
        <p:txBody>
          <a:bodyPr/>
          <a:lstStyle/>
          <a:p>
            <a:r>
              <a:rPr lang="es-MX" sz="4000" dirty="0">
                <a:latin typeface="Century Gothic" panose="020B0502020202020204" pitchFamily="34" charset="0"/>
              </a:rPr>
              <a:t>Tener un final claro</a:t>
            </a:r>
          </a:p>
          <a:p>
            <a:r>
              <a:rPr lang="es-MX" dirty="0">
                <a:latin typeface="Century Gothic" panose="020B0502020202020204" pitchFamily="34" charset="0"/>
              </a:rPr>
              <a:t>Sensible al Espíritu Santo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FBC97A8A-4250-40C7-954A-33C71BE5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Golpe Final</a:t>
            </a:r>
          </a:p>
        </p:txBody>
      </p:sp>
    </p:spTree>
    <p:extLst>
      <p:ext uri="{BB962C8B-B14F-4D97-AF65-F5344CB8AC3E}">
        <p14:creationId xmlns:p14="http://schemas.microsoft.com/office/powerpoint/2010/main" val="7925232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Leys</a:t>
            </a:r>
            <a:r>
              <a:rPr lang="es-MX" dirty="0"/>
              <a:t>, L. (2009) El Ministerio Juvenil Efectivo. Miami, Florida: Editorial Vida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479376" y="3212976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Preparación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582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Preparación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1353800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Sintonizarte con Dios</a:t>
            </a:r>
          </a:p>
          <a:p>
            <a:r>
              <a:rPr lang="es-MX" dirty="0">
                <a:latin typeface="Century Gothic" panose="020B0502020202020204" pitchFamily="34" charset="0"/>
              </a:rPr>
              <a:t>Oración y Meditación de la Palabra</a:t>
            </a:r>
          </a:p>
          <a:p>
            <a:pPr lvl="1"/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363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Preparación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1353800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Sintonizarte con Dios</a:t>
            </a:r>
          </a:p>
          <a:p>
            <a:r>
              <a:rPr lang="es-MX" dirty="0">
                <a:latin typeface="Century Gothic" panose="020B0502020202020204" pitchFamily="34" charset="0"/>
              </a:rPr>
              <a:t>Oración y Meditación de la Palabra</a:t>
            </a:r>
          </a:p>
          <a:p>
            <a:r>
              <a:rPr lang="es-MX" dirty="0">
                <a:latin typeface="Century Gothic" panose="020B0502020202020204" pitchFamily="34" charset="0"/>
              </a:rPr>
              <a:t>Investigar, leer libros relacionados</a:t>
            </a:r>
          </a:p>
          <a:p>
            <a:pPr lvl="1"/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272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-600744" y="2708920"/>
            <a:ext cx="8208912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Enfoque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428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Tienes que poder definir el propósito de tu mensaje</a:t>
            </a:r>
          </a:p>
          <a:p>
            <a:r>
              <a:rPr lang="es-MX" dirty="0">
                <a:latin typeface="Century Gothic" panose="020B0502020202020204" pitchFamily="34" charset="0"/>
              </a:rPr>
              <a:t>El objetivo central del mensaje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20948D3-559E-4489-BBE1-724DA8FC5DD9}"/>
              </a:ext>
            </a:extLst>
          </p:cNvPr>
          <p:cNvSpPr txBox="1">
            <a:spLocks/>
          </p:cNvSpPr>
          <p:nvPr/>
        </p:nvSpPr>
        <p:spPr>
          <a:xfrm>
            <a:off x="2639616" y="260648"/>
            <a:ext cx="8428529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s-MX" sz="6000" dirty="0">
                <a:latin typeface="Century Gothic" panose="020B0502020202020204" pitchFamily="34" charset="0"/>
              </a:rPr>
              <a:t>Enfoque</a:t>
            </a:r>
          </a:p>
        </p:txBody>
      </p:sp>
    </p:spTree>
    <p:extLst>
      <p:ext uri="{BB962C8B-B14F-4D97-AF65-F5344CB8AC3E}">
        <p14:creationId xmlns:p14="http://schemas.microsoft.com/office/powerpoint/2010/main" val="1809562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-456728" y="2708920"/>
            <a:ext cx="8424936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Aplicación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16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¿Qué quieres que los jóvenes hagan como resultado de tu mensaje?</a:t>
            </a:r>
          </a:p>
          <a:p>
            <a:r>
              <a:rPr lang="es-MX" dirty="0">
                <a:latin typeface="Century Gothic" panose="020B0502020202020204" pitchFamily="34" charset="0"/>
              </a:rPr>
              <a:t>No supongas que va  a ser automático</a:t>
            </a:r>
          </a:p>
          <a:p>
            <a:r>
              <a:rPr lang="es-MX" dirty="0">
                <a:latin typeface="Century Gothic" panose="020B0502020202020204" pitchFamily="34" charset="0"/>
              </a:rPr>
              <a:t>Puede ser una aplicación dentro del ministerio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20948D3-559E-4489-BBE1-724DA8FC5DD9}"/>
              </a:ext>
            </a:extLst>
          </p:cNvPr>
          <p:cNvSpPr txBox="1">
            <a:spLocks/>
          </p:cNvSpPr>
          <p:nvPr/>
        </p:nvSpPr>
        <p:spPr>
          <a:xfrm>
            <a:off x="2639616" y="260648"/>
            <a:ext cx="8428529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s-MX" sz="6000" dirty="0">
                <a:latin typeface="Century Gothic" panose="020B0502020202020204" pitchFamily="34" charset="0"/>
              </a:rPr>
              <a:t>Aplicación</a:t>
            </a:r>
          </a:p>
        </p:txBody>
      </p:sp>
    </p:spTree>
    <p:extLst>
      <p:ext uri="{BB962C8B-B14F-4D97-AF65-F5344CB8AC3E}">
        <p14:creationId xmlns:p14="http://schemas.microsoft.com/office/powerpoint/2010/main" val="192549151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75665</TotalTime>
  <Words>215</Words>
  <Application>Microsoft Office PowerPoint</Application>
  <PresentationFormat>Panorámica</PresentationFormat>
  <Paragraphs>59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21</vt:i4>
      </vt:variant>
    </vt:vector>
  </HeadingPairs>
  <TitlesOfParts>
    <vt:vector size="30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Presentación de PowerPoint</vt:lpstr>
      <vt:lpstr>Presentación de PowerPoint</vt:lpstr>
      <vt:lpstr>Preparación</vt:lpstr>
      <vt:lpstr>Preparación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Primera Frase</vt:lpstr>
      <vt:lpstr>Primera Frase</vt:lpstr>
      <vt:lpstr>Presentación de PowerPoint</vt:lpstr>
      <vt:lpstr>Público</vt:lpstr>
      <vt:lpstr>Presentación de PowerPoint</vt:lpstr>
      <vt:lpstr>Gestos </vt:lpstr>
      <vt:lpstr>Presentación de PowerPoint</vt:lpstr>
      <vt:lpstr>Humor </vt:lpstr>
      <vt:lpstr>Presentación de PowerPoint</vt:lpstr>
      <vt:lpstr>Golpe Final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109</cp:revision>
  <dcterms:created xsi:type="dcterms:W3CDTF">2011-05-09T14:18:21Z</dcterms:created>
  <dcterms:modified xsi:type="dcterms:W3CDTF">2021-10-07T17:58:53Z</dcterms:modified>
  <cp:category>Templates</cp:category>
</cp:coreProperties>
</file>