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BC0"/>
    <a:srgbClr val="C04B44"/>
    <a:srgbClr val="9EC052"/>
    <a:srgbClr val="60BFC0"/>
    <a:srgbClr val="C0A815"/>
    <a:srgbClr val="0D2CC0"/>
    <a:srgbClr val="C0A0B7"/>
    <a:srgbClr val="324CC0"/>
    <a:srgbClr val="C04233"/>
    <a:srgbClr val="C0A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/>
    <p:restoredTop sz="94580"/>
  </p:normalViewPr>
  <p:slideViewPr>
    <p:cSldViewPr snapToGrid="0" snapToObjects="1">
      <p:cViewPr varScale="1">
        <p:scale>
          <a:sx n="93" d="100"/>
          <a:sy n="93" d="100"/>
        </p:scale>
        <p:origin x="24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6C12-7715-FF45-B8CC-8DFF20EFE1E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BDAD9-96A0-CF4F-AACD-2BB72B39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6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3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8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D7B5-38BA-0248-A0F8-8749506E5022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0658-ABDF-334C-A4B8-5D4A7AD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8175"/>
            <a:ext cx="12192000" cy="813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751" y="579864"/>
            <a:ext cx="10950497" cy="2539807"/>
          </a:xfrm>
        </p:spPr>
        <p:txBody>
          <a:bodyPr>
            <a:noAutofit/>
          </a:bodyPr>
          <a:lstStyle/>
          <a:p>
            <a:r>
              <a:rPr lang="ru-RU" sz="20000" b="1" dirty="0" smtClean="0">
                <a:solidFill>
                  <a:schemeClr val="bg1"/>
                </a:solidFill>
                <a:latin typeface="+mn-lt"/>
                <a:ea typeface="Gill Sans Ultra Bold" charset="0"/>
                <a:cs typeface="Gill Sans Ultra Bold" charset="0"/>
              </a:rPr>
              <a:t>РАДОСТЬ</a:t>
            </a:r>
            <a:endParaRPr lang="en-US" sz="20000" b="1" dirty="0">
              <a:solidFill>
                <a:schemeClr val="bg1"/>
              </a:solidFill>
              <a:latin typeface="+mn-lt"/>
              <a:ea typeface="Gill Sans Ultra Bold" charset="0"/>
              <a:cs typeface="Gill Sans Ultr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682" y="5620408"/>
            <a:ext cx="10370634" cy="165576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ЕВАНГЕЛИЕ ОТ ЛУКИ 2:10-14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4946" y="2525078"/>
            <a:ext cx="6963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56C0"/>
                </a:solidFill>
                <a:ea typeface="Arial Rounded MT Bold" charset="0"/>
                <a:cs typeface="Arial Rounded MT Bold" charset="0"/>
              </a:rPr>
              <a:t>РАДОСТЬ</a:t>
            </a:r>
            <a:endParaRPr lang="en-US" sz="13000" b="1" dirty="0">
              <a:solidFill>
                <a:srgbClr val="C056C0"/>
              </a:solidFill>
              <a:ea typeface="Arial Rounded MT Bold" charset="0"/>
              <a:cs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585" y="1295110"/>
            <a:ext cx="4023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D2CC0"/>
                </a:solidFill>
              </a:rPr>
              <a:t>СЧАСТЬЕ</a:t>
            </a:r>
            <a:endParaRPr lang="en-US" sz="8000" b="1" dirty="0">
              <a:solidFill>
                <a:srgbClr val="0D2C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2137" y="530140"/>
            <a:ext cx="353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A0B7"/>
                </a:solidFill>
              </a:rPr>
              <a:t>ВЕСЕЛИЕ </a:t>
            </a:r>
            <a:endParaRPr lang="en-US" sz="6000" b="1" dirty="0">
              <a:solidFill>
                <a:srgbClr val="C0A0B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572" y="2433684"/>
            <a:ext cx="380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A815"/>
                </a:solidFill>
              </a:rPr>
              <a:t>УДОВОЛЬСТВИЕ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854" y="5173945"/>
            <a:ext cx="5374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5C5BC0"/>
                </a:solidFill>
              </a:rPr>
              <a:t>НАСЛАЖДЕНИЕ</a:t>
            </a:r>
            <a:endParaRPr lang="en-US" sz="6000" b="1" dirty="0">
              <a:solidFill>
                <a:srgbClr val="5C5B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1" y="1282390"/>
            <a:ext cx="2709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324CC0"/>
                </a:solidFill>
              </a:rPr>
              <a:t>СМЕХ</a:t>
            </a:r>
            <a:endParaRPr lang="en-US" sz="6000" b="1" dirty="0">
              <a:solidFill>
                <a:srgbClr val="324C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3288" y="2110717"/>
            <a:ext cx="3531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4233"/>
                </a:solidFill>
              </a:rPr>
              <a:t>ЭЙФОРИЯ</a:t>
            </a:r>
            <a:endParaRPr lang="en-US" sz="6000" b="1" dirty="0">
              <a:solidFill>
                <a:srgbClr val="C042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434" y="4516244"/>
            <a:ext cx="3166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4B44"/>
                </a:solidFill>
              </a:rPr>
              <a:t>ВОСТОРГ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12" y="3212906"/>
            <a:ext cx="2759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60BFC0"/>
                </a:solidFill>
              </a:rPr>
              <a:t>ЭКСТАЗ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064" y="4466059"/>
            <a:ext cx="3550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EC052"/>
                </a:solidFill>
              </a:rPr>
              <a:t>ВОЗБУЖДЕНИЕ</a:t>
            </a:r>
            <a:endParaRPr lang="en-US" sz="4000" b="1" dirty="0">
              <a:solidFill>
                <a:srgbClr val="9EC05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0150" y="2222103"/>
            <a:ext cx="2911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32B1C0"/>
                </a:solidFill>
              </a:rPr>
              <a:t>Э</a:t>
            </a:r>
            <a:r>
              <a:rPr lang="ru-RU" sz="4000" b="1" dirty="0" smtClean="0">
                <a:solidFill>
                  <a:srgbClr val="32B1C0"/>
                </a:solidFill>
              </a:rPr>
              <a:t>НТУЗИАЗМ</a:t>
            </a:r>
            <a:endParaRPr lang="en-US" sz="4000" b="1" dirty="0">
              <a:solidFill>
                <a:srgbClr val="32B1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654" y="2397512"/>
            <a:ext cx="6255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smtClean="0"/>
              <a:t>ПЕЧАЛЬ</a:t>
            </a:r>
            <a:endParaRPr lang="en-US" sz="1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8131" y="3035485"/>
            <a:ext cx="2409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ТОСКА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46448" y="869795"/>
            <a:ext cx="227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УНЫНИЕ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80663" y="769434"/>
            <a:ext cx="2956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ГОРЕ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70177" y="1940334"/>
            <a:ext cx="2229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СТРАХ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73054" y="3601677"/>
            <a:ext cx="329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БЕЗРАЗЛИЧИЕ  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1606" y="4080178"/>
            <a:ext cx="2957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ДЕПРЕССИЯ</a:t>
            </a:r>
            <a:r>
              <a:rPr lang="ru-RU" sz="6000" b="1" dirty="0" smtClean="0"/>
              <a:t> 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39019" y="4144121"/>
            <a:ext cx="6151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ПОДАВЛЕННОСТЬ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3799" y="1494656"/>
            <a:ext cx="69510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УГНЕТЕННОСТЬ</a:t>
            </a:r>
            <a:endParaRPr lang="en-US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60312" y="5678517"/>
            <a:ext cx="5994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РАЗОЧАРОВАНИЕ</a:t>
            </a:r>
            <a:endParaRPr lang="en-U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39736" y="3090010"/>
            <a:ext cx="1768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УТРАТА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1957" y="4970631"/>
            <a:ext cx="126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mtClean="0"/>
              <a:t>ГОРЕ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24250" y="5045475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СЛЕЗЫ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84195" y="4667623"/>
            <a:ext cx="26362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mtClean="0"/>
              <a:t>БОЛЬ</a:t>
            </a:r>
            <a:endParaRPr lang="en-US" sz="8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10807" y="1147336"/>
            <a:ext cx="2699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ОТЧАЯНИЕ 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88212" y="424159"/>
            <a:ext cx="2828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СТРАДАНИЕ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039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711"/>
            <a:ext cx="12192000" cy="7773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95"/>
            <a:ext cx="10515600" cy="132556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ЕВАНГЕЛИЕ ОТ ЛУКИ 2:10-14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10 И </a:t>
            </a:r>
            <a:r>
              <a:rPr lang="ru-RU" b="1" dirty="0">
                <a:solidFill>
                  <a:schemeClr val="bg1"/>
                </a:solidFill>
              </a:rPr>
              <a:t>сказал им Ангел: не бойтесь; я возвещаю вам великую радость, которая будет всем людям: </a:t>
            </a:r>
            <a:r>
              <a:rPr lang="ru-RU" b="1" dirty="0" smtClean="0">
                <a:solidFill>
                  <a:schemeClr val="bg1"/>
                </a:solidFill>
              </a:rPr>
              <a:t>11 </a:t>
            </a:r>
            <a:r>
              <a:rPr lang="ru-RU" b="1" dirty="0">
                <a:solidFill>
                  <a:schemeClr val="bg1"/>
                </a:solidFill>
              </a:rPr>
              <a:t>ибо ныне родился вам в городе </a:t>
            </a:r>
            <a:r>
              <a:rPr lang="ru-RU" b="1" dirty="0" err="1">
                <a:solidFill>
                  <a:schemeClr val="bg1"/>
                </a:solidFill>
              </a:rPr>
              <a:t>Давидовом</a:t>
            </a:r>
            <a:r>
              <a:rPr lang="ru-RU" b="1" dirty="0">
                <a:solidFill>
                  <a:schemeClr val="bg1"/>
                </a:solidFill>
              </a:rPr>
              <a:t> Спаситель, Который есть Христос Господь; </a:t>
            </a:r>
            <a:r>
              <a:rPr lang="ru-RU" b="1" dirty="0" smtClean="0">
                <a:solidFill>
                  <a:schemeClr val="bg1"/>
                </a:solidFill>
              </a:rPr>
              <a:t>12 </a:t>
            </a:r>
            <a:r>
              <a:rPr lang="ru-RU" b="1" dirty="0">
                <a:solidFill>
                  <a:schemeClr val="bg1"/>
                </a:solidFill>
              </a:rPr>
              <a:t>и вот вам знак: вы найдете Младенца в пеленах, лежащего в яслях. </a:t>
            </a:r>
            <a:r>
              <a:rPr lang="ru-RU" b="1" dirty="0" smtClean="0">
                <a:solidFill>
                  <a:schemeClr val="bg1"/>
                </a:solidFill>
              </a:rPr>
              <a:t>13 </a:t>
            </a:r>
            <a:r>
              <a:rPr lang="ru-RU" b="1" dirty="0">
                <a:solidFill>
                  <a:schemeClr val="bg1"/>
                </a:solidFill>
              </a:rPr>
              <a:t>И внезапно явилось с Ангелом многочисленное воинство небесное, славящее Бога и взывающее: </a:t>
            </a:r>
            <a:r>
              <a:rPr lang="ru-RU" b="1" dirty="0" smtClean="0">
                <a:solidFill>
                  <a:schemeClr val="bg1"/>
                </a:solidFill>
              </a:rPr>
              <a:t>14 </a:t>
            </a:r>
            <a:r>
              <a:rPr lang="ru-RU" b="1" dirty="0">
                <a:solidFill>
                  <a:schemeClr val="bg1"/>
                </a:solidFill>
              </a:rPr>
              <a:t>слава в вышних Богу, и на земле мир, в человеках благоволение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711"/>
            <a:ext cx="12192000" cy="7773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95"/>
            <a:ext cx="10515600" cy="132556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ЕВАНГЕЛИЕ ОТ ЛУКИ 2:10-14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3029" cy="435133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УСТРАНИТЬ ГОРЬКИЙ КОРЕНЬ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ПРИНЯТЬ ПОБЕДУ ХРИСТА 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НАСЛАДИТЬСЯ РАДОСТЬЮ </a:t>
            </a:r>
            <a:endParaRPr 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711"/>
            <a:ext cx="12192000" cy="7773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95"/>
            <a:ext cx="10515600" cy="132556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ЕВАНГЕЛИЕ ОТ ЛУКИ 2:10-14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Луки </a:t>
            </a:r>
            <a:r>
              <a:rPr lang="ru-RU" sz="6000" b="1" dirty="0" smtClean="0">
                <a:solidFill>
                  <a:schemeClr val="bg1"/>
                </a:solidFill>
              </a:rPr>
              <a:t>15:17-20</a:t>
            </a:r>
          </a:p>
          <a:p>
            <a:r>
              <a:rPr lang="ru-RU" sz="6000" b="1" dirty="0" err="1">
                <a:solidFill>
                  <a:schemeClr val="bg1"/>
                </a:solidFill>
              </a:rPr>
              <a:t>Гал</a:t>
            </a:r>
            <a:r>
              <a:rPr lang="ru-RU" sz="6000" b="1" dirty="0">
                <a:solidFill>
                  <a:schemeClr val="bg1"/>
                </a:solidFill>
              </a:rPr>
              <a:t>. 5:22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r>
              <a:rPr lang="ru-RU" sz="6000" b="1" dirty="0">
                <a:solidFill>
                  <a:schemeClr val="bg1"/>
                </a:solidFill>
              </a:rPr>
              <a:t>Евр. 12:15-17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r>
              <a:rPr lang="ru-RU" sz="6000" b="1" dirty="0">
                <a:solidFill>
                  <a:schemeClr val="bg1"/>
                </a:solidFill>
              </a:rPr>
              <a:t>Иеремии 2:5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r>
              <a:rPr lang="ru-RU" sz="6000" b="1" dirty="0">
                <a:solidFill>
                  <a:schemeClr val="bg1"/>
                </a:solidFill>
              </a:rPr>
              <a:t>Псалом 50:14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711"/>
            <a:ext cx="12192000" cy="7773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95"/>
            <a:ext cx="10515600" cy="132556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ЕВАНГЕЛИЕ ОТ ЛУКИ 2:10-14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68" y="1253331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0" b="1" dirty="0">
                <a:solidFill>
                  <a:schemeClr val="bg1"/>
                </a:solidFill>
              </a:rPr>
              <a:t>Верни мне радость спасения Твоего</a:t>
            </a:r>
            <a:r>
              <a:rPr lang="ru-RU" sz="11000" dirty="0">
                <a:solidFill>
                  <a:schemeClr val="bg1"/>
                </a:solidFill>
              </a:rPr>
              <a:t>.</a:t>
            </a:r>
            <a:r>
              <a:rPr lang="en-US" sz="11000" dirty="0">
                <a:solidFill>
                  <a:schemeClr val="bg1"/>
                </a:solidFill>
              </a:rPr>
              <a:t> </a:t>
            </a:r>
            <a:endParaRPr lang="en-US" sz="1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</TotalTime>
  <Words>94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Rounded MT Bold</vt:lpstr>
      <vt:lpstr>Calibri</vt:lpstr>
      <vt:lpstr>Calibri Light</vt:lpstr>
      <vt:lpstr>Gill Sans Ultra Bold</vt:lpstr>
      <vt:lpstr>Arial</vt:lpstr>
      <vt:lpstr>Office Theme</vt:lpstr>
      <vt:lpstr>РАДОСТЬ</vt:lpstr>
      <vt:lpstr>PowerPoint Presentation</vt:lpstr>
      <vt:lpstr>PowerPoint Presentation</vt:lpstr>
      <vt:lpstr>ЕВАНГЕЛИЕ ОТ ЛУКИ 2:10-14</vt:lpstr>
      <vt:lpstr>ЕВАНГЕЛИЕ ОТ ЛУКИ 2:10-14</vt:lpstr>
      <vt:lpstr>ЕВАНГЕЛИЕ ОТ ЛУКИ 2:10-14</vt:lpstr>
      <vt:lpstr>ЕВАНГЕЛИЕ ОТ ЛУКИ 2:10-14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perevyshko</dc:creator>
  <cp:lastModifiedBy>sergey perevyshko</cp:lastModifiedBy>
  <cp:revision>14</cp:revision>
  <dcterms:created xsi:type="dcterms:W3CDTF">2017-12-12T15:59:53Z</dcterms:created>
  <dcterms:modified xsi:type="dcterms:W3CDTF">2017-12-17T05:56:33Z</dcterms:modified>
</cp:coreProperties>
</file>