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92" r:id="rId1"/>
  </p:sldMasterIdLst>
  <p:sldIdLst>
    <p:sldId id="557" r:id="rId2"/>
    <p:sldId id="632" r:id="rId3"/>
    <p:sldId id="633" r:id="rId4"/>
    <p:sldId id="627" r:id="rId5"/>
    <p:sldId id="602" r:id="rId6"/>
    <p:sldId id="601" r:id="rId7"/>
    <p:sldId id="634" r:id="rId8"/>
    <p:sldId id="603" r:id="rId9"/>
    <p:sldId id="604" r:id="rId10"/>
    <p:sldId id="605" r:id="rId11"/>
    <p:sldId id="629" r:id="rId12"/>
    <p:sldId id="635" r:id="rId13"/>
    <p:sldId id="416" r:id="rId14"/>
    <p:sldId id="384" r:id="rId15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00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37" autoAdjust="0"/>
    <p:restoredTop sz="94660"/>
  </p:normalViewPr>
  <p:slideViewPr>
    <p:cSldViewPr>
      <p:cViewPr varScale="1">
        <p:scale>
          <a:sx n="90" d="100"/>
          <a:sy n="90" d="100"/>
        </p:scale>
        <p:origin x="-133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93" r:id="rId1"/>
    <p:sldLayoutId id="2147484094" r:id="rId2"/>
    <p:sldLayoutId id="2147484095" r:id="rId3"/>
    <p:sldLayoutId id="2147484096" r:id="rId4"/>
    <p:sldLayoutId id="2147484097" r:id="rId5"/>
    <p:sldLayoutId id="2147484098" r:id="rId6"/>
    <p:sldLayoutId id="2147484099" r:id="rId7"/>
    <p:sldLayoutId id="2147484100" r:id="rId8"/>
    <p:sldLayoutId id="2147484101" r:id="rId9"/>
    <p:sldLayoutId id="2147484102" r:id="rId10"/>
    <p:sldLayoutId id="214748410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cad=rja&amp;uact=8&amp;ved=0ahUKEwjZn_yB7vzUAhUTID4KHdhpA_oQjRwIBw&amp;url=http://www.freepik.com/free-icons/people&amp;psig=AFQjCNEJqCkwELcVkC0nMAs962mi7bDc3g&amp;ust=1499712346496247" TargetMode="External"/><Relationship Id="rId3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cad=rja&amp;uact=8&amp;ved=0ahUKEwjZn_yB7vzUAhUTID4KHdhpA_oQjRwIBw&amp;url=http://www.freepik.com/free-icons/people&amp;psig=AFQjCNEJqCkwELcVkC0nMAs962mi7bDc3g&amp;ust=1499712346496247" TargetMode="External"/><Relationship Id="rId3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cad=rja&amp;uact=8&amp;ved=0ahUKEwiz0J271_zUAhUBGj4KHTL9ByAQjRwIBw&amp;url=http://clipart-library.com/hello-kitty-wall-stencils.html&amp;psig=AFQjCNEIkUT3hOTfXaAqpCdmqsfRp25aUg&amp;ust=1499706252896291" TargetMode="External"/><Relationship Id="rId3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url?sa=i&amp;rct=j&amp;q=&amp;esrc=s&amp;source=images&amp;cd=&amp;cad=rja&amp;uact=8&amp;ved=0ahUKEwiU2t71gM7VAhWHzIMKHV9TDDIQjRwIBw&amp;url=http://globaltrees.org/projects/&amp;psig=AFQjCNFlOI5HHZ6VrXUx89MRm0IBcQfJ9g&amp;ust=1502500562807749" TargetMode="External"/><Relationship Id="rId4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cad=rja&amp;uact=8&amp;ved=0ahUKEwiurMyK2MPVAhUK64MKHTKZDLcQjRwIBw&amp;url=http://wallpaperswide.com/palm_tree_top-wallpapers.html&amp;psig=AFQjCNGrHQrdUyN1BLyc2Vo1lMNaEKbMlw&amp;ust=1502145939978575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cad=rja&amp;uact=8&amp;ved=0ahUKEwiz0J271_zUAhUBGj4KHTL9ByAQjRwIBw&amp;url=http://clipart-library.com/hello-kitty-wall-stencils.html&amp;psig=AFQjCNEIkUT3hOTfXaAqpCdmqsfRp25aUg&amp;ust=1499706252896291" TargetMode="External"/><Relationship Id="rId3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cad=rja&amp;uact=8&amp;ved=0ahUKEwiz0J271_zUAhUBGj4KHTL9ByAQjRwIBw&amp;url=http://clipart-library.com/hello-kitty-wall-stencils.html&amp;psig=AFQjCNEIkUT3hOTfXaAqpCdmqsfRp25aUg&amp;ust=1499706252896291" TargetMode="Externa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2636912"/>
            <a:ext cx="7142860" cy="2431435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pPr lvl="1"/>
            <a:endParaRPr lang="es-MX" sz="4400" b="1" dirty="0" smtClean="0"/>
          </a:p>
          <a:p>
            <a:pPr lvl="5"/>
            <a:r>
              <a:rPr lang="es-MX" sz="3600" b="1" dirty="0" smtClean="0"/>
              <a:t>Lección 3. </a:t>
            </a:r>
          </a:p>
          <a:p>
            <a:pPr lvl="5"/>
            <a:r>
              <a:rPr lang="es-MX" sz="3600" b="1" dirty="0" smtClean="0"/>
              <a:t>Siglo XXI</a:t>
            </a:r>
          </a:p>
          <a:p>
            <a:pPr lvl="1"/>
            <a:endParaRPr lang="es-MX" sz="3600" b="1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395536" y="476672"/>
            <a:ext cx="590465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latin typeface="Arial Black" pitchFamily="34" charset="0"/>
              </a:rPr>
              <a:t>Siglo XXI</a:t>
            </a:r>
            <a:endParaRPr lang="es-MX" sz="4400" dirty="0">
              <a:latin typeface="Arial Black" pitchFamily="34" charset="0"/>
            </a:endParaRPr>
          </a:p>
        </p:txBody>
      </p:sp>
      <p:cxnSp>
        <p:nvCxnSpPr>
          <p:cNvPr id="12" name="11 Conector recto"/>
          <p:cNvCxnSpPr/>
          <p:nvPr/>
        </p:nvCxnSpPr>
        <p:spPr>
          <a:xfrm>
            <a:off x="1331640" y="2132856"/>
            <a:ext cx="0" cy="2952328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/>
          <p:nvPr/>
        </p:nvCxnSpPr>
        <p:spPr>
          <a:xfrm flipH="1">
            <a:off x="1331640" y="5085184"/>
            <a:ext cx="6768752" cy="0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18 CuadroTexto"/>
          <p:cNvSpPr txBox="1"/>
          <p:nvPr/>
        </p:nvSpPr>
        <p:spPr>
          <a:xfrm rot="16200000">
            <a:off x="-371871" y="3404320"/>
            <a:ext cx="2448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Número</a:t>
            </a:r>
            <a:endParaRPr lang="es-MX" sz="4400" dirty="0"/>
          </a:p>
        </p:txBody>
      </p:sp>
      <p:sp>
        <p:nvSpPr>
          <p:cNvPr id="20" name="19 CuadroTexto"/>
          <p:cNvSpPr txBox="1"/>
          <p:nvPr/>
        </p:nvSpPr>
        <p:spPr>
          <a:xfrm>
            <a:off x="1259632" y="5157192"/>
            <a:ext cx="4176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Entendimiento</a:t>
            </a:r>
            <a:endParaRPr lang="es-MX" sz="4400" dirty="0"/>
          </a:p>
        </p:txBody>
      </p:sp>
      <p:cxnSp>
        <p:nvCxnSpPr>
          <p:cNvPr id="22" name="21 Conector recto de flecha"/>
          <p:cNvCxnSpPr/>
          <p:nvPr/>
        </p:nvCxnSpPr>
        <p:spPr>
          <a:xfrm flipV="1">
            <a:off x="1403648" y="2060848"/>
            <a:ext cx="5112568" cy="2952328"/>
          </a:xfrm>
          <a:prstGeom prst="straightConnector1">
            <a:avLst/>
          </a:prstGeom>
          <a:ln w="190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7106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79912" y="2780928"/>
            <a:ext cx="1058838" cy="1058838"/>
          </a:xfrm>
          <a:prstGeom prst="rect">
            <a:avLst/>
          </a:prstGeom>
          <a:noFill/>
        </p:spPr>
      </p:pic>
      <p:pic>
        <p:nvPicPr>
          <p:cNvPr id="10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16216" y="1196752"/>
            <a:ext cx="1058838" cy="1058838"/>
          </a:xfrm>
          <a:prstGeom prst="rect">
            <a:avLst/>
          </a:prstGeom>
          <a:noFill/>
        </p:spPr>
      </p:pic>
      <p:pic>
        <p:nvPicPr>
          <p:cNvPr id="11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29586" y="1218034"/>
            <a:ext cx="1058838" cy="1058838"/>
          </a:xfrm>
          <a:prstGeom prst="rect">
            <a:avLst/>
          </a:prstGeom>
          <a:noFill/>
        </p:spPr>
      </p:pic>
      <p:pic>
        <p:nvPicPr>
          <p:cNvPr id="13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6256" y="2348880"/>
            <a:ext cx="1058838" cy="1058838"/>
          </a:xfrm>
          <a:prstGeom prst="rect">
            <a:avLst/>
          </a:prstGeom>
          <a:noFill/>
        </p:spPr>
      </p:pic>
      <p:pic>
        <p:nvPicPr>
          <p:cNvPr id="14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84168" y="2708920"/>
            <a:ext cx="1058838" cy="1058838"/>
          </a:xfrm>
          <a:prstGeom prst="rect">
            <a:avLst/>
          </a:prstGeom>
          <a:noFill/>
        </p:spPr>
      </p:pic>
      <p:pic>
        <p:nvPicPr>
          <p:cNvPr id="15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40352" y="2204864"/>
            <a:ext cx="1058838" cy="1058838"/>
          </a:xfrm>
          <a:prstGeom prst="rect">
            <a:avLst/>
          </a:prstGeom>
          <a:noFill/>
        </p:spPr>
      </p:pic>
      <p:pic>
        <p:nvPicPr>
          <p:cNvPr id="17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80312" y="3501008"/>
            <a:ext cx="1058838" cy="1058838"/>
          </a:xfrm>
          <a:prstGeom prst="rect">
            <a:avLst/>
          </a:prstGeom>
          <a:noFill/>
        </p:spPr>
      </p:pic>
      <p:pic>
        <p:nvPicPr>
          <p:cNvPr id="18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8104" y="3429000"/>
            <a:ext cx="1058838" cy="1058838"/>
          </a:xfrm>
          <a:prstGeom prst="rect">
            <a:avLst/>
          </a:prstGeom>
          <a:noFill/>
        </p:spPr>
      </p:pic>
      <p:pic>
        <p:nvPicPr>
          <p:cNvPr id="21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16216" y="3645024"/>
            <a:ext cx="1058838" cy="1058838"/>
          </a:xfrm>
          <a:prstGeom prst="rect">
            <a:avLst/>
          </a:prstGeom>
          <a:noFill/>
        </p:spPr>
      </p:pic>
      <p:pic>
        <p:nvPicPr>
          <p:cNvPr id="23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24128" y="620688"/>
            <a:ext cx="1058838" cy="1058838"/>
          </a:xfrm>
          <a:prstGeom prst="rect">
            <a:avLst/>
          </a:prstGeom>
          <a:noFill/>
        </p:spPr>
      </p:pic>
      <p:pic>
        <p:nvPicPr>
          <p:cNvPr id="24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49666" y="404664"/>
            <a:ext cx="1058838" cy="1058838"/>
          </a:xfrm>
          <a:prstGeom prst="rect">
            <a:avLst/>
          </a:prstGeom>
          <a:noFill/>
        </p:spPr>
      </p:pic>
      <p:sp>
        <p:nvSpPr>
          <p:cNvPr id="25" name="24 Explosión 1"/>
          <p:cNvSpPr/>
          <p:nvPr/>
        </p:nvSpPr>
        <p:spPr>
          <a:xfrm>
            <a:off x="4211960" y="620688"/>
            <a:ext cx="4248472" cy="4176464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6" name="25 Explosión 1"/>
          <p:cNvSpPr/>
          <p:nvPr/>
        </p:nvSpPr>
        <p:spPr>
          <a:xfrm>
            <a:off x="1619672" y="1412776"/>
            <a:ext cx="2592288" cy="1584176"/>
          </a:xfrm>
          <a:prstGeom prst="irregularSeal1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7" name="26 Explosión 2"/>
          <p:cNvSpPr/>
          <p:nvPr/>
        </p:nvSpPr>
        <p:spPr>
          <a:xfrm>
            <a:off x="3419872" y="4653136"/>
            <a:ext cx="2160240" cy="1224136"/>
          </a:xfrm>
          <a:prstGeom prst="irregularSeal2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8" name="27 Rectángulo"/>
          <p:cNvSpPr/>
          <p:nvPr/>
        </p:nvSpPr>
        <p:spPr>
          <a:xfrm>
            <a:off x="3923928" y="5288340"/>
            <a:ext cx="4968552" cy="1569660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lvl="1"/>
            <a:r>
              <a:rPr lang="es-MX" sz="4800" b="1" dirty="0" smtClean="0">
                <a:latin typeface="Arial Black" pitchFamily="34" charset="0"/>
              </a:rPr>
              <a:t>Conflictos</a:t>
            </a:r>
          </a:p>
          <a:p>
            <a:pPr lvl="1"/>
            <a:r>
              <a:rPr lang="es-MX" sz="4800" b="1" dirty="0" smtClean="0">
                <a:latin typeface="Arial Black" pitchFamily="34" charset="0"/>
              </a:rPr>
              <a:t>Necesidades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395536" y="476672"/>
            <a:ext cx="590465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latin typeface="Arial Black" pitchFamily="34" charset="0"/>
              </a:rPr>
              <a:t>Siglo XXI</a:t>
            </a:r>
            <a:endParaRPr lang="es-MX" sz="4400" dirty="0">
              <a:latin typeface="Arial Black" pitchFamily="34" charset="0"/>
            </a:endParaRPr>
          </a:p>
        </p:txBody>
      </p:sp>
      <p:cxnSp>
        <p:nvCxnSpPr>
          <p:cNvPr id="12" name="11 Conector recto"/>
          <p:cNvCxnSpPr/>
          <p:nvPr/>
        </p:nvCxnSpPr>
        <p:spPr>
          <a:xfrm>
            <a:off x="1331640" y="2132856"/>
            <a:ext cx="0" cy="2952328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/>
          <p:nvPr/>
        </p:nvCxnSpPr>
        <p:spPr>
          <a:xfrm flipH="1">
            <a:off x="1331640" y="5085184"/>
            <a:ext cx="6768752" cy="0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18 CuadroTexto"/>
          <p:cNvSpPr txBox="1"/>
          <p:nvPr/>
        </p:nvSpPr>
        <p:spPr>
          <a:xfrm rot="16200000">
            <a:off x="-371871" y="3404320"/>
            <a:ext cx="2448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Número</a:t>
            </a:r>
            <a:endParaRPr lang="es-MX" sz="4400" dirty="0"/>
          </a:p>
        </p:txBody>
      </p:sp>
      <p:sp>
        <p:nvSpPr>
          <p:cNvPr id="20" name="19 CuadroTexto"/>
          <p:cNvSpPr txBox="1"/>
          <p:nvPr/>
        </p:nvSpPr>
        <p:spPr>
          <a:xfrm>
            <a:off x="1259632" y="5157192"/>
            <a:ext cx="4176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Entendimiento</a:t>
            </a:r>
            <a:endParaRPr lang="es-MX" sz="4400" dirty="0"/>
          </a:p>
        </p:txBody>
      </p:sp>
      <p:cxnSp>
        <p:nvCxnSpPr>
          <p:cNvPr id="22" name="21 Conector recto de flecha"/>
          <p:cNvCxnSpPr/>
          <p:nvPr/>
        </p:nvCxnSpPr>
        <p:spPr>
          <a:xfrm flipV="1">
            <a:off x="1403648" y="2060848"/>
            <a:ext cx="5112568" cy="2952328"/>
          </a:xfrm>
          <a:prstGeom prst="straightConnector1">
            <a:avLst/>
          </a:prstGeom>
          <a:ln w="190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7106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79912" y="2780928"/>
            <a:ext cx="1058838" cy="1058838"/>
          </a:xfrm>
          <a:prstGeom prst="rect">
            <a:avLst/>
          </a:prstGeom>
          <a:noFill/>
        </p:spPr>
      </p:pic>
      <p:pic>
        <p:nvPicPr>
          <p:cNvPr id="10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16216" y="1196752"/>
            <a:ext cx="1058838" cy="1058838"/>
          </a:xfrm>
          <a:prstGeom prst="rect">
            <a:avLst/>
          </a:prstGeom>
          <a:noFill/>
        </p:spPr>
      </p:pic>
      <p:pic>
        <p:nvPicPr>
          <p:cNvPr id="11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29586" y="1218034"/>
            <a:ext cx="1058838" cy="1058838"/>
          </a:xfrm>
          <a:prstGeom prst="rect">
            <a:avLst/>
          </a:prstGeom>
          <a:noFill/>
        </p:spPr>
      </p:pic>
      <p:pic>
        <p:nvPicPr>
          <p:cNvPr id="13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6256" y="2348880"/>
            <a:ext cx="1058838" cy="1058838"/>
          </a:xfrm>
          <a:prstGeom prst="rect">
            <a:avLst/>
          </a:prstGeom>
          <a:noFill/>
        </p:spPr>
      </p:pic>
      <p:pic>
        <p:nvPicPr>
          <p:cNvPr id="14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84168" y="2708920"/>
            <a:ext cx="1058838" cy="1058838"/>
          </a:xfrm>
          <a:prstGeom prst="rect">
            <a:avLst/>
          </a:prstGeom>
          <a:noFill/>
        </p:spPr>
      </p:pic>
      <p:pic>
        <p:nvPicPr>
          <p:cNvPr id="15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40352" y="2204864"/>
            <a:ext cx="1058838" cy="1058838"/>
          </a:xfrm>
          <a:prstGeom prst="rect">
            <a:avLst/>
          </a:prstGeom>
          <a:noFill/>
        </p:spPr>
      </p:pic>
      <p:pic>
        <p:nvPicPr>
          <p:cNvPr id="17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80312" y="3501008"/>
            <a:ext cx="1058838" cy="1058838"/>
          </a:xfrm>
          <a:prstGeom prst="rect">
            <a:avLst/>
          </a:prstGeom>
          <a:noFill/>
        </p:spPr>
      </p:pic>
      <p:pic>
        <p:nvPicPr>
          <p:cNvPr id="18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8104" y="3429000"/>
            <a:ext cx="1058838" cy="1058838"/>
          </a:xfrm>
          <a:prstGeom prst="rect">
            <a:avLst/>
          </a:prstGeom>
          <a:noFill/>
        </p:spPr>
      </p:pic>
      <p:pic>
        <p:nvPicPr>
          <p:cNvPr id="21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16216" y="3645024"/>
            <a:ext cx="1058838" cy="1058838"/>
          </a:xfrm>
          <a:prstGeom prst="rect">
            <a:avLst/>
          </a:prstGeom>
          <a:noFill/>
        </p:spPr>
      </p:pic>
      <p:pic>
        <p:nvPicPr>
          <p:cNvPr id="23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24128" y="620688"/>
            <a:ext cx="1058838" cy="1058838"/>
          </a:xfrm>
          <a:prstGeom prst="rect">
            <a:avLst/>
          </a:prstGeom>
          <a:noFill/>
        </p:spPr>
      </p:pic>
      <p:pic>
        <p:nvPicPr>
          <p:cNvPr id="24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49666" y="404664"/>
            <a:ext cx="1058838" cy="1058838"/>
          </a:xfrm>
          <a:prstGeom prst="rect">
            <a:avLst/>
          </a:prstGeom>
          <a:noFill/>
        </p:spPr>
      </p:pic>
      <p:sp>
        <p:nvSpPr>
          <p:cNvPr id="25" name="24 Explosión 1"/>
          <p:cNvSpPr/>
          <p:nvPr/>
        </p:nvSpPr>
        <p:spPr>
          <a:xfrm>
            <a:off x="4211960" y="620688"/>
            <a:ext cx="4248472" cy="4176464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6" name="25 Explosión 1"/>
          <p:cNvSpPr/>
          <p:nvPr/>
        </p:nvSpPr>
        <p:spPr>
          <a:xfrm>
            <a:off x="1619672" y="1412776"/>
            <a:ext cx="2592288" cy="1584176"/>
          </a:xfrm>
          <a:prstGeom prst="irregularSeal1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7" name="26 Explosión 2"/>
          <p:cNvSpPr/>
          <p:nvPr/>
        </p:nvSpPr>
        <p:spPr>
          <a:xfrm>
            <a:off x="3419872" y="4653136"/>
            <a:ext cx="2160240" cy="1224136"/>
          </a:xfrm>
          <a:prstGeom prst="irregularSeal2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8" name="27 Rectángulo"/>
          <p:cNvSpPr/>
          <p:nvPr/>
        </p:nvSpPr>
        <p:spPr>
          <a:xfrm>
            <a:off x="0" y="2518350"/>
            <a:ext cx="4572000" cy="4339650"/>
          </a:xfrm>
          <a:prstGeom prst="rect">
            <a:avLst/>
          </a:prstGeom>
          <a:solidFill>
            <a:schemeClr val="bg2"/>
          </a:solidFill>
        </p:spPr>
        <p:txBody>
          <a:bodyPr>
            <a:spAutoFit/>
          </a:bodyPr>
          <a:lstStyle/>
          <a:p>
            <a:pPr lvl="1"/>
            <a:r>
              <a:rPr lang="es-MX" sz="3600" b="1" dirty="0" smtClean="0">
                <a:solidFill>
                  <a:srgbClr val="FF0000"/>
                </a:solidFill>
                <a:latin typeface="Arial Black" pitchFamily="34" charset="0"/>
              </a:rPr>
              <a:t>AUTORIDAD</a:t>
            </a:r>
          </a:p>
          <a:p>
            <a:pPr lvl="1"/>
            <a:r>
              <a:rPr lang="es-MX" sz="4800" b="1" dirty="0" smtClean="0">
                <a:latin typeface="Arial Black" pitchFamily="34" charset="0"/>
              </a:rPr>
              <a:t>Apóstol</a:t>
            </a:r>
          </a:p>
          <a:p>
            <a:pPr lvl="1"/>
            <a:r>
              <a:rPr lang="es-MX" sz="4800" b="1" dirty="0" smtClean="0">
                <a:latin typeface="Arial Black" pitchFamily="34" charset="0"/>
              </a:rPr>
              <a:t>Profeta</a:t>
            </a:r>
          </a:p>
          <a:p>
            <a:pPr lvl="1"/>
            <a:r>
              <a:rPr lang="es-MX" sz="4800" b="1" dirty="0" smtClean="0">
                <a:latin typeface="Arial Black" pitchFamily="34" charset="0"/>
              </a:rPr>
              <a:t>Evangelista</a:t>
            </a:r>
          </a:p>
          <a:p>
            <a:pPr lvl="1"/>
            <a:r>
              <a:rPr lang="es-MX" sz="4800" b="1" dirty="0" smtClean="0">
                <a:latin typeface="Arial Black" pitchFamily="34" charset="0"/>
              </a:rPr>
              <a:t>Maestro</a:t>
            </a:r>
          </a:p>
          <a:p>
            <a:pPr lvl="1"/>
            <a:r>
              <a:rPr lang="es-MX" sz="4800" b="1" dirty="0" smtClean="0">
                <a:latin typeface="Arial Black" pitchFamily="34" charset="0"/>
              </a:rPr>
              <a:t>Pastor</a:t>
            </a:r>
          </a:p>
        </p:txBody>
      </p:sp>
      <p:sp>
        <p:nvSpPr>
          <p:cNvPr id="30" name="29 Flecha derecha"/>
          <p:cNvSpPr/>
          <p:nvPr/>
        </p:nvSpPr>
        <p:spPr>
          <a:xfrm rot="19870258">
            <a:off x="3569042" y="2964997"/>
            <a:ext cx="1152128" cy="1512168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1" name="30 Flecha derecha"/>
          <p:cNvSpPr/>
          <p:nvPr/>
        </p:nvSpPr>
        <p:spPr>
          <a:xfrm rot="19870258">
            <a:off x="4649162" y="4477165"/>
            <a:ext cx="1152128" cy="1512168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2" name="31 Flecha derecha"/>
          <p:cNvSpPr/>
          <p:nvPr/>
        </p:nvSpPr>
        <p:spPr>
          <a:xfrm rot="19870258">
            <a:off x="4001090" y="1524838"/>
            <a:ext cx="1152128" cy="1512168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3" name="32 Flecha derecha"/>
          <p:cNvSpPr/>
          <p:nvPr/>
        </p:nvSpPr>
        <p:spPr>
          <a:xfrm rot="19870258">
            <a:off x="3497034" y="5161763"/>
            <a:ext cx="1152128" cy="1512168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4" name="33 Flecha derecha"/>
          <p:cNvSpPr/>
          <p:nvPr/>
        </p:nvSpPr>
        <p:spPr>
          <a:xfrm rot="19870258">
            <a:off x="5009202" y="3181022"/>
            <a:ext cx="1152128" cy="1512168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4322339" cy="6093296"/>
          </a:xfrm>
          <a:prstGeom prst="rect">
            <a:avLst/>
          </a:prstGeom>
          <a:noFill/>
        </p:spPr>
      </p:pic>
      <p:sp>
        <p:nvSpPr>
          <p:cNvPr id="3" name="2 Rectángulo"/>
          <p:cNvSpPr/>
          <p:nvPr/>
        </p:nvSpPr>
        <p:spPr>
          <a:xfrm>
            <a:off x="4211960" y="836712"/>
            <a:ext cx="424847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s-MX" sz="4000" i="1" dirty="0" smtClean="0">
              <a:latin typeface="Arial Black" pitchFamily="34" charset="0"/>
              <a:cs typeface="Arial" pitchFamily="34" charset="0"/>
            </a:endParaRPr>
          </a:p>
          <a:p>
            <a:pPr algn="ctr"/>
            <a:endParaRPr lang="es-MX" sz="2000" i="1" dirty="0" smtClean="0"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4" name="3 Llamada rectangular"/>
          <p:cNvSpPr/>
          <p:nvPr/>
        </p:nvSpPr>
        <p:spPr>
          <a:xfrm>
            <a:off x="4355976" y="332656"/>
            <a:ext cx="4464496" cy="4968552"/>
          </a:xfrm>
          <a:prstGeom prst="wedgeRectCallout">
            <a:avLst>
              <a:gd name="adj1" fmla="val -85765"/>
              <a:gd name="adj2" fmla="val 265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6600" dirty="0" smtClean="0">
              <a:solidFill>
                <a:schemeClr val="bg1"/>
              </a:solidFill>
              <a:latin typeface="Arial Black" pitchFamily="34" charset="0"/>
            </a:endParaRPr>
          </a:p>
          <a:p>
            <a:pPr algn="ctr"/>
            <a:r>
              <a:rPr lang="es-MX" sz="5400" dirty="0" smtClean="0">
                <a:solidFill>
                  <a:srgbClr val="FF0000"/>
                </a:solidFill>
                <a:latin typeface="Arial Black" pitchFamily="34" charset="0"/>
              </a:rPr>
              <a:t>Autoridad</a:t>
            </a:r>
          </a:p>
          <a:p>
            <a:pPr algn="ctr"/>
            <a:endParaRPr lang="es-MX" sz="3600" dirty="0" smtClean="0">
              <a:solidFill>
                <a:schemeClr val="bg1"/>
              </a:solidFill>
              <a:latin typeface="Arial Black" pitchFamily="34" charset="0"/>
            </a:endParaRPr>
          </a:p>
          <a:p>
            <a:pPr algn="ctr"/>
            <a:endParaRPr lang="es-MX" sz="3600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94" name="AutoShape 14" descr="Resultado de imagen para palm WALLPAPER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46096" name="AutoShape 16" descr="Resultado de imagen para palm WALLPAPER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46098" name="AutoShape 18" descr="Resultado de imagen para palm WALLPAPER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53975" y="-1851025"/>
            <a:ext cx="6191250" cy="38671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46100" name="AutoShape 20" descr="Resultado de imagen para palm WALLPAPER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53975" y="-1851025"/>
            <a:ext cx="6191250" cy="38671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9458" name="AutoShape 2" descr="Resultado de imagen para tree gray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53975" y="-8302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9460" name="AutoShape 4" descr="Resultado de imagen para tree gray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53975" y="-8302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9468" name="AutoShape 12" descr="Resultado de imagen para tree steel blue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19470" name="Picture 14" descr="Resultado de imagen para tree steel blue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31640" y="764704"/>
            <a:ext cx="6768752" cy="46085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8" name="7 CuadroTexto"/>
          <p:cNvSpPr txBox="1"/>
          <p:nvPr/>
        </p:nvSpPr>
        <p:spPr>
          <a:xfrm>
            <a:off x="1259632" y="1916832"/>
            <a:ext cx="7272808" cy="2800767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endParaRPr lang="es-MX" sz="4400" b="1" dirty="0" smtClean="0"/>
          </a:p>
          <a:p>
            <a:pPr lvl="1"/>
            <a:endParaRPr lang="es-MX" sz="4400" b="1" dirty="0" smtClean="0"/>
          </a:p>
          <a:p>
            <a:pPr lvl="3" algn="ctr"/>
            <a:r>
              <a:rPr lang="es-MX" sz="4400" b="1" smtClean="0"/>
              <a:t>Conclusión.</a:t>
            </a:r>
            <a:endParaRPr lang="es-MX" sz="4400" b="1" dirty="0" smtClean="0"/>
          </a:p>
          <a:p>
            <a:pPr marL="742950" indent="-742950"/>
            <a:endParaRPr lang="es-MX" sz="44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467544" y="332656"/>
            <a:ext cx="8208912" cy="5047536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pPr lvl="1"/>
            <a:endParaRPr lang="es-MX" sz="1400" b="1" dirty="0" smtClean="0"/>
          </a:p>
          <a:p>
            <a:pPr lvl="1"/>
            <a:endParaRPr lang="es-MX" sz="2000" b="1" dirty="0" smtClean="0">
              <a:latin typeface="Arial Black" pitchFamily="34" charset="0"/>
            </a:endParaRPr>
          </a:p>
          <a:p>
            <a:pPr lvl="1" algn="ctr"/>
            <a:r>
              <a:rPr lang="es-MX" sz="4800" b="1" dirty="0" smtClean="0">
                <a:latin typeface="Arial Black" pitchFamily="34" charset="0"/>
              </a:rPr>
              <a:t>Necesidades</a:t>
            </a:r>
          </a:p>
          <a:p>
            <a:pPr lvl="1" algn="ctr"/>
            <a:endParaRPr lang="es-MX" sz="4800" b="1" dirty="0" smtClean="0">
              <a:latin typeface="Arial Black" pitchFamily="34" charset="0"/>
            </a:endParaRPr>
          </a:p>
          <a:p>
            <a:pPr lvl="1" algn="ctr"/>
            <a:r>
              <a:rPr lang="es-MX" sz="4800" b="1" dirty="0" smtClean="0">
                <a:latin typeface="Arial Black" pitchFamily="34" charset="0"/>
              </a:rPr>
              <a:t>Antiguo Testamento</a:t>
            </a:r>
          </a:p>
          <a:p>
            <a:pPr lvl="1" algn="ctr"/>
            <a:r>
              <a:rPr lang="es-MX" sz="4800" b="1" dirty="0" smtClean="0">
                <a:latin typeface="Arial Black" pitchFamily="34" charset="0"/>
              </a:rPr>
              <a:t>Nuevo Testamento</a:t>
            </a:r>
          </a:p>
          <a:p>
            <a:pPr lvl="1" algn="ctr"/>
            <a:r>
              <a:rPr lang="es-MX" sz="4800" b="1" dirty="0" smtClean="0">
                <a:latin typeface="Arial Black" pitchFamily="34" charset="0"/>
              </a:rPr>
              <a:t>Siglo XXI</a:t>
            </a:r>
          </a:p>
          <a:p>
            <a:pPr lvl="1"/>
            <a:endParaRPr lang="es-MX" sz="4800" b="1" dirty="0" smtClean="0">
              <a:latin typeface="Arial Black" pitchFamily="34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611560" y="1124744"/>
            <a:ext cx="8208912" cy="357020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pPr lvl="1"/>
            <a:endParaRPr lang="es-MX" sz="1400" b="1" dirty="0" smtClean="0"/>
          </a:p>
          <a:p>
            <a:pPr lvl="1"/>
            <a:endParaRPr lang="es-MX" sz="2000" b="1" dirty="0" smtClean="0">
              <a:latin typeface="Arial Black" pitchFamily="34" charset="0"/>
            </a:endParaRPr>
          </a:p>
          <a:p>
            <a:pPr lvl="1" algn="ctr"/>
            <a:r>
              <a:rPr lang="es-MX" sz="4800" b="1" dirty="0" smtClean="0">
                <a:latin typeface="Arial Black" pitchFamily="34" charset="0"/>
              </a:rPr>
              <a:t>Necesidades</a:t>
            </a:r>
          </a:p>
          <a:p>
            <a:pPr lvl="1" algn="ctr"/>
            <a:endParaRPr lang="es-MX" sz="4800" b="1" dirty="0" smtClean="0">
              <a:latin typeface="Arial Black" pitchFamily="34" charset="0"/>
            </a:endParaRPr>
          </a:p>
          <a:p>
            <a:pPr lvl="1" algn="ctr"/>
            <a:r>
              <a:rPr lang="es-MX" sz="4800" b="1" dirty="0" smtClean="0">
                <a:solidFill>
                  <a:schemeClr val="bg2">
                    <a:lumMod val="50000"/>
                  </a:schemeClr>
                </a:solidFill>
                <a:latin typeface="Arial Black" pitchFamily="34" charset="0"/>
              </a:rPr>
              <a:t>Contextualizar</a:t>
            </a:r>
          </a:p>
          <a:p>
            <a:pPr lvl="1"/>
            <a:endParaRPr lang="es-MX" sz="4800" b="1" dirty="0" smtClean="0">
              <a:latin typeface="Arial Black" pitchFamily="34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755576" y="404664"/>
            <a:ext cx="7416824" cy="446276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pPr lvl="1"/>
            <a:endParaRPr lang="es-MX" sz="4400" b="1" dirty="0" smtClean="0"/>
          </a:p>
          <a:p>
            <a:pPr lvl="1" algn="ctr"/>
            <a:r>
              <a:rPr lang="es-MX" sz="4400" b="1" dirty="0" smtClean="0">
                <a:latin typeface="Arial Black" pitchFamily="34" charset="0"/>
              </a:rPr>
              <a:t>Nuevo Testamento</a:t>
            </a:r>
            <a:endParaRPr lang="es-MX" sz="4400" b="1" dirty="0" smtClean="0">
              <a:solidFill>
                <a:schemeClr val="accent4">
                  <a:lumMod val="75000"/>
                </a:schemeClr>
              </a:solidFill>
              <a:latin typeface="Arial Black" pitchFamily="34" charset="0"/>
            </a:endParaRPr>
          </a:p>
          <a:p>
            <a:pPr lvl="1" algn="ctr"/>
            <a:endParaRPr lang="es-MX" sz="4400" b="1" dirty="0" smtClean="0">
              <a:solidFill>
                <a:schemeClr val="bg2">
                  <a:lumMod val="50000"/>
                </a:schemeClr>
              </a:solidFill>
              <a:latin typeface="Arial Black" pitchFamily="34" charset="0"/>
            </a:endParaRPr>
          </a:p>
          <a:p>
            <a:pPr lvl="1" algn="ctr"/>
            <a:endParaRPr lang="es-MX" sz="3200" b="1" dirty="0" smtClean="0">
              <a:solidFill>
                <a:schemeClr val="bg2">
                  <a:lumMod val="50000"/>
                </a:schemeClr>
              </a:solidFill>
              <a:latin typeface="Arial Black" pitchFamily="34" charset="0"/>
            </a:endParaRPr>
          </a:p>
          <a:p>
            <a:pPr lvl="1" algn="ctr"/>
            <a:r>
              <a:rPr lang="es-MX" sz="4400" b="1" dirty="0" smtClean="0">
                <a:solidFill>
                  <a:schemeClr val="bg2">
                    <a:lumMod val="50000"/>
                  </a:schemeClr>
                </a:solidFill>
                <a:latin typeface="Arial Black" pitchFamily="34" charset="0"/>
              </a:rPr>
              <a:t>1 Corintios 3:1-4:1</a:t>
            </a:r>
          </a:p>
          <a:p>
            <a:pPr lvl="1" algn="ctr"/>
            <a:endParaRPr lang="es-MX" sz="4400" b="1" dirty="0" smtClean="0">
              <a:solidFill>
                <a:schemeClr val="bg2">
                  <a:lumMod val="50000"/>
                </a:schemeClr>
              </a:solidFill>
              <a:latin typeface="Arial Black" pitchFamily="34" charset="0"/>
            </a:endParaRPr>
          </a:p>
          <a:p>
            <a:pPr lvl="1" algn="ctr"/>
            <a:endParaRPr lang="es-MX" sz="3200" b="1" dirty="0" smtClean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395536" y="764704"/>
            <a:ext cx="8424936" cy="344709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pPr lvl="1"/>
            <a:endParaRPr lang="es-MX" sz="1400" b="1" dirty="0" smtClean="0"/>
          </a:p>
          <a:p>
            <a:pPr lvl="1"/>
            <a:endParaRPr lang="es-MX" sz="2000" b="1" dirty="0" smtClean="0">
              <a:latin typeface="Arial Black" pitchFamily="34" charset="0"/>
            </a:endParaRPr>
          </a:p>
          <a:p>
            <a:pPr lvl="1"/>
            <a:endParaRPr lang="es-MX" sz="2000" b="1" dirty="0" smtClean="0">
              <a:latin typeface="Arial Black" pitchFamily="34" charset="0"/>
            </a:endParaRPr>
          </a:p>
          <a:p>
            <a:pPr lvl="1"/>
            <a:endParaRPr lang="es-MX" sz="2000" b="1" dirty="0" smtClean="0">
              <a:latin typeface="Arial Black" pitchFamily="34" charset="0"/>
            </a:endParaRPr>
          </a:p>
          <a:p>
            <a:pPr lvl="1" algn="ctr"/>
            <a:r>
              <a:rPr lang="es-MX" sz="9600" b="1" dirty="0" smtClean="0">
                <a:solidFill>
                  <a:schemeClr val="accent4">
                    <a:lumMod val="75000"/>
                  </a:schemeClr>
                </a:solidFill>
                <a:latin typeface="Arial Black" pitchFamily="34" charset="0"/>
              </a:rPr>
              <a:t>FIDELIDAD</a:t>
            </a:r>
          </a:p>
          <a:p>
            <a:pPr lvl="1"/>
            <a:endParaRPr lang="es-MX" sz="4800" b="1" dirty="0" smtClean="0">
              <a:latin typeface="Arial Black" pitchFamily="34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467544" y="620688"/>
            <a:ext cx="8208912" cy="5047536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pPr lvl="1"/>
            <a:endParaRPr lang="es-MX" sz="1400" b="1" dirty="0" smtClean="0"/>
          </a:p>
          <a:p>
            <a:pPr lvl="1"/>
            <a:endParaRPr lang="es-MX" sz="2000" b="1" dirty="0" smtClean="0">
              <a:latin typeface="Arial Black" pitchFamily="34" charset="0"/>
            </a:endParaRPr>
          </a:p>
          <a:p>
            <a:pPr lvl="1"/>
            <a:r>
              <a:rPr lang="es-MX" sz="4800" b="1" dirty="0" smtClean="0">
                <a:latin typeface="Arial Black" pitchFamily="34" charset="0"/>
              </a:rPr>
              <a:t>Apóstol</a:t>
            </a:r>
          </a:p>
          <a:p>
            <a:pPr lvl="1"/>
            <a:r>
              <a:rPr lang="es-MX" sz="4800" b="1" dirty="0" smtClean="0">
                <a:latin typeface="Arial Black" pitchFamily="34" charset="0"/>
              </a:rPr>
              <a:t>Profeta</a:t>
            </a:r>
          </a:p>
          <a:p>
            <a:pPr lvl="1"/>
            <a:r>
              <a:rPr lang="es-MX" sz="4800" b="1" dirty="0" smtClean="0">
                <a:latin typeface="Arial Black" pitchFamily="34" charset="0"/>
              </a:rPr>
              <a:t>Evangelista</a:t>
            </a:r>
          </a:p>
          <a:p>
            <a:pPr lvl="1"/>
            <a:r>
              <a:rPr lang="es-MX" sz="4800" b="1" dirty="0" smtClean="0">
                <a:latin typeface="Arial Black" pitchFamily="34" charset="0"/>
              </a:rPr>
              <a:t>Maestro</a:t>
            </a:r>
          </a:p>
          <a:p>
            <a:pPr lvl="1"/>
            <a:r>
              <a:rPr lang="es-MX" sz="4800" b="1" dirty="0" smtClean="0">
                <a:latin typeface="Arial Black" pitchFamily="34" charset="0"/>
              </a:rPr>
              <a:t>Pastor</a:t>
            </a:r>
          </a:p>
          <a:p>
            <a:pPr lvl="1"/>
            <a:endParaRPr lang="es-MX" sz="4800" b="1" dirty="0" smtClean="0">
              <a:latin typeface="Arial Black" pitchFamily="34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4" name="3 CuadroTexto"/>
          <p:cNvSpPr txBox="1"/>
          <p:nvPr/>
        </p:nvSpPr>
        <p:spPr>
          <a:xfrm rot="16200000">
            <a:off x="3857589" y="2343211"/>
            <a:ext cx="501470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9600" dirty="0" smtClean="0">
                <a:solidFill>
                  <a:schemeClr val="accent4">
                    <a:lumMod val="75000"/>
                  </a:schemeClr>
                </a:solidFill>
              </a:rPr>
              <a:t>SIGLO XXI</a:t>
            </a:r>
            <a:endParaRPr lang="es-MX" sz="9600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395536" y="764704"/>
            <a:ext cx="8424936" cy="344709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pPr lvl="1"/>
            <a:endParaRPr lang="es-MX" sz="1400" b="1" dirty="0" smtClean="0"/>
          </a:p>
          <a:p>
            <a:pPr lvl="1"/>
            <a:endParaRPr lang="es-MX" sz="2000" b="1" dirty="0" smtClean="0">
              <a:latin typeface="Arial Black" pitchFamily="34" charset="0"/>
            </a:endParaRPr>
          </a:p>
          <a:p>
            <a:pPr lvl="1"/>
            <a:endParaRPr lang="es-MX" sz="2000" b="1" dirty="0" smtClean="0">
              <a:latin typeface="Arial Black" pitchFamily="34" charset="0"/>
            </a:endParaRPr>
          </a:p>
          <a:p>
            <a:pPr lvl="1"/>
            <a:endParaRPr lang="es-MX" sz="2000" b="1" dirty="0" smtClean="0">
              <a:latin typeface="Arial Black" pitchFamily="34" charset="0"/>
            </a:endParaRPr>
          </a:p>
          <a:p>
            <a:pPr lvl="1" algn="ctr"/>
            <a:r>
              <a:rPr lang="es-MX" sz="9600" b="1" dirty="0" smtClean="0">
                <a:solidFill>
                  <a:schemeClr val="accent4">
                    <a:lumMod val="75000"/>
                  </a:schemeClr>
                </a:solidFill>
                <a:latin typeface="Arial Black" pitchFamily="34" charset="0"/>
              </a:rPr>
              <a:t>FIDELIDAD</a:t>
            </a:r>
          </a:p>
          <a:p>
            <a:pPr lvl="1"/>
            <a:endParaRPr lang="es-MX" sz="4800" b="1" dirty="0" smtClean="0">
              <a:latin typeface="Arial Black" pitchFamily="34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4322339" cy="6093296"/>
          </a:xfrm>
          <a:prstGeom prst="rect">
            <a:avLst/>
          </a:prstGeom>
          <a:noFill/>
        </p:spPr>
      </p:pic>
      <p:sp>
        <p:nvSpPr>
          <p:cNvPr id="3" name="2 Rectángulo"/>
          <p:cNvSpPr/>
          <p:nvPr/>
        </p:nvSpPr>
        <p:spPr>
          <a:xfrm>
            <a:off x="4211960" y="836712"/>
            <a:ext cx="424847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s-MX" sz="4000" i="1" dirty="0" smtClean="0">
              <a:latin typeface="Arial Black" pitchFamily="34" charset="0"/>
              <a:cs typeface="Arial" pitchFamily="34" charset="0"/>
            </a:endParaRPr>
          </a:p>
          <a:p>
            <a:pPr algn="ctr"/>
            <a:endParaRPr lang="es-MX" sz="2000" i="1" dirty="0" smtClean="0"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4" name="3 Llamada rectangular"/>
          <p:cNvSpPr/>
          <p:nvPr/>
        </p:nvSpPr>
        <p:spPr>
          <a:xfrm>
            <a:off x="4211960" y="620688"/>
            <a:ext cx="4464496" cy="3816424"/>
          </a:xfrm>
          <a:prstGeom prst="wedgeRectCallout">
            <a:avLst>
              <a:gd name="adj1" fmla="val -89861"/>
              <a:gd name="adj2" fmla="val 1454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6600" dirty="0" smtClean="0">
              <a:solidFill>
                <a:schemeClr val="bg1"/>
              </a:solidFill>
              <a:latin typeface="Arial Black" pitchFamily="34" charset="0"/>
            </a:endParaRPr>
          </a:p>
          <a:p>
            <a:pPr algn="ctr"/>
            <a:r>
              <a:rPr lang="es-MX" sz="6600" dirty="0" smtClean="0">
                <a:solidFill>
                  <a:schemeClr val="bg1"/>
                </a:solidFill>
                <a:latin typeface="Arial Black" pitchFamily="34" charset="0"/>
              </a:rPr>
              <a:t>Sana Doctrina</a:t>
            </a:r>
            <a:endParaRPr lang="es-MX" sz="2800" dirty="0" smtClean="0">
              <a:solidFill>
                <a:schemeClr val="bg1"/>
              </a:solidFill>
              <a:latin typeface="Arial Black" pitchFamily="34" charset="0"/>
            </a:endParaRPr>
          </a:p>
          <a:p>
            <a:pPr algn="ctr"/>
            <a:endParaRPr lang="es-MX" sz="3600" dirty="0" smtClean="0">
              <a:solidFill>
                <a:schemeClr val="bg1"/>
              </a:solidFill>
              <a:latin typeface="Arial Black" pitchFamily="34" charset="0"/>
            </a:endParaRPr>
          </a:p>
          <a:p>
            <a:pPr algn="ctr"/>
            <a:endParaRPr lang="es-MX" sz="3600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4322339" cy="6093296"/>
          </a:xfrm>
          <a:prstGeom prst="rect">
            <a:avLst/>
          </a:prstGeom>
          <a:noFill/>
        </p:spPr>
      </p:pic>
      <p:sp>
        <p:nvSpPr>
          <p:cNvPr id="3" name="2 Rectángulo"/>
          <p:cNvSpPr/>
          <p:nvPr/>
        </p:nvSpPr>
        <p:spPr>
          <a:xfrm>
            <a:off x="4211960" y="836712"/>
            <a:ext cx="424847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s-MX" sz="4000" i="1" dirty="0" smtClean="0">
              <a:latin typeface="Arial Black" pitchFamily="34" charset="0"/>
              <a:cs typeface="Arial" pitchFamily="34" charset="0"/>
            </a:endParaRPr>
          </a:p>
          <a:p>
            <a:pPr algn="ctr"/>
            <a:endParaRPr lang="es-MX" sz="2000" i="1" dirty="0" smtClean="0"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4" name="3 Llamada rectangular"/>
          <p:cNvSpPr/>
          <p:nvPr/>
        </p:nvSpPr>
        <p:spPr>
          <a:xfrm>
            <a:off x="4355976" y="332656"/>
            <a:ext cx="4464496" cy="4968552"/>
          </a:xfrm>
          <a:prstGeom prst="wedgeRectCallout">
            <a:avLst>
              <a:gd name="adj1" fmla="val -85765"/>
              <a:gd name="adj2" fmla="val 265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6600" dirty="0" smtClean="0">
              <a:solidFill>
                <a:schemeClr val="bg1"/>
              </a:solidFill>
              <a:latin typeface="Arial Black" pitchFamily="34" charset="0"/>
            </a:endParaRPr>
          </a:p>
          <a:p>
            <a:pPr algn="ctr"/>
            <a:r>
              <a:rPr lang="es-MX" sz="6600" dirty="0" smtClean="0">
                <a:solidFill>
                  <a:schemeClr val="bg1"/>
                </a:solidFill>
                <a:latin typeface="Arial Black" pitchFamily="34" charset="0"/>
              </a:rPr>
              <a:t>Sana Doctrina</a:t>
            </a:r>
          </a:p>
          <a:p>
            <a:pPr algn="ctr"/>
            <a:r>
              <a:rPr lang="es-MX" sz="4800" dirty="0" smtClean="0">
                <a:solidFill>
                  <a:schemeClr val="bg1"/>
                </a:solidFill>
                <a:latin typeface="Arial Black" pitchFamily="34" charset="0"/>
              </a:rPr>
              <a:t>Práctica de Disciplinas Espirituales</a:t>
            </a:r>
          </a:p>
          <a:p>
            <a:pPr algn="ctr"/>
            <a:endParaRPr lang="es-MX" sz="3600" dirty="0" smtClean="0">
              <a:solidFill>
                <a:schemeClr val="bg1"/>
              </a:solidFill>
              <a:latin typeface="Arial Black" pitchFamily="34" charset="0"/>
            </a:endParaRPr>
          </a:p>
          <a:p>
            <a:pPr algn="ctr"/>
            <a:endParaRPr lang="es-MX" sz="3600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Orige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Urban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2090</TotalTime>
  <Words>241</Words>
  <Application>Microsoft Macintosh PowerPoint</Application>
  <PresentationFormat>On-screen Show (4:3)</PresentationFormat>
  <Paragraphs>98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Concurrencia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Gabriela Tijerina</dc:creator>
  <cp:lastModifiedBy>Wally</cp:lastModifiedBy>
  <cp:revision>333</cp:revision>
  <dcterms:created xsi:type="dcterms:W3CDTF">2017-07-09T16:48:22Z</dcterms:created>
  <dcterms:modified xsi:type="dcterms:W3CDTF">2017-08-11T21:26:45Z</dcterms:modified>
</cp:coreProperties>
</file>