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65" r:id="rId5"/>
    <p:sldId id="266" r:id="rId6"/>
    <p:sldId id="258" r:id="rId7"/>
    <p:sldId id="259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2F597-1C07-4750-B821-FA8B45B9340D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A8061-2413-470A-889F-A18901668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169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2F597-1C07-4750-B821-FA8B45B9340D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A8061-2413-470A-889F-A18901668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417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2F597-1C07-4750-B821-FA8B45B9340D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A8061-2413-470A-889F-A18901668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523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2F597-1C07-4750-B821-FA8B45B9340D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A8061-2413-470A-889F-A18901668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254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2F597-1C07-4750-B821-FA8B45B9340D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A8061-2413-470A-889F-A18901668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649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2F597-1C07-4750-B821-FA8B45B9340D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A8061-2413-470A-889F-A18901668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943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2F597-1C07-4750-B821-FA8B45B9340D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A8061-2413-470A-889F-A18901668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875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2F597-1C07-4750-B821-FA8B45B9340D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A8061-2413-470A-889F-A18901668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121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2F597-1C07-4750-B821-FA8B45B9340D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A8061-2413-470A-889F-A18901668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930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2F597-1C07-4750-B821-FA8B45B9340D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A8061-2413-470A-889F-A18901668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27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2F597-1C07-4750-B821-FA8B45B9340D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A8061-2413-470A-889F-A18901668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898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2F597-1C07-4750-B821-FA8B45B9340D}" type="datetimeFigureOut">
              <a:rPr lang="ru-RU" smtClean="0"/>
              <a:t>17.06.2020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A8061-2413-470A-889F-A189016681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181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496" y="332656"/>
            <a:ext cx="9108504" cy="1470025"/>
          </a:xfrm>
        </p:spPr>
        <p:txBody>
          <a:bodyPr/>
          <a:lstStyle/>
          <a:p>
            <a:r>
              <a:rPr lang="ru-RU" b="1" dirty="0" smtClean="0"/>
              <a:t>ОПРЕДЕЛЕНИЕ </a:t>
            </a:r>
            <a:r>
              <a:rPr lang="ru-RU" b="1" dirty="0"/>
              <a:t>МИРОВОЗЗРЕНИЯ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348880"/>
            <a:ext cx="8892480" cy="4248472"/>
          </a:xfrm>
        </p:spPr>
        <p:txBody>
          <a:bodyPr>
            <a:noAutofit/>
          </a:bodyPr>
          <a:lstStyle/>
          <a:p>
            <a:pPr algn="l"/>
            <a:r>
              <a:rPr lang="ru-RU" sz="3600" dirty="0">
                <a:solidFill>
                  <a:schemeClr val="tx1"/>
                </a:solidFill>
              </a:rPr>
              <a:t>Истинная реальность </a:t>
            </a:r>
          </a:p>
          <a:p>
            <a:pPr algn="l"/>
            <a:r>
              <a:rPr lang="ru-RU" sz="3600" dirty="0" smtClean="0">
                <a:solidFill>
                  <a:schemeClr val="tx1"/>
                </a:solidFill>
              </a:rPr>
              <a:t>(</a:t>
            </a:r>
            <a:r>
              <a:rPr lang="ru-RU" sz="3600" dirty="0">
                <a:solidFill>
                  <a:schemeClr val="tx1"/>
                </a:solidFill>
              </a:rPr>
              <a:t>физика, метафизика). 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/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Что составляет истинную реальность? </a:t>
            </a:r>
            <a:br>
              <a:rPr lang="ru-RU" sz="3600" dirty="0">
                <a:solidFill>
                  <a:schemeClr val="tx1"/>
                </a:solidFill>
              </a:rPr>
            </a:br>
            <a:r>
              <a:rPr lang="ru-RU" sz="3600" dirty="0">
                <a:solidFill>
                  <a:schemeClr val="tx1"/>
                </a:solidFill>
              </a:rPr>
              <a:t>Что реально, а что только кажется таковым?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472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2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856984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Основные мировоззренческие системы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2564652"/>
              </p:ext>
            </p:extLst>
          </p:nvPr>
        </p:nvGraphicFramePr>
        <p:xfrm>
          <a:off x="162370" y="2348880"/>
          <a:ext cx="8784975" cy="41934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6995"/>
                <a:gridCol w="1756995"/>
                <a:gridCol w="1756995"/>
                <a:gridCol w="1756995"/>
                <a:gridCol w="1756995"/>
              </a:tblGrid>
              <a:tr h="1224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Вопросы / Мировоззрения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Атеизм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Пантеизм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Политеизм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Теизм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29693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Абсолютная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истина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9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  <a:effectLst/>
                        </a:rPr>
                        <a:t>Абсолютов нет/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  <a:effectLst/>
                        </a:rPr>
                        <a:t>или 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</a:rPr>
                        <a:t>нет вне материи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  <a:effectLst/>
                        </a:rPr>
                        <a:t>Все истина / 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</a:rPr>
                        <a:t>Абсолютов нет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  <a:effectLst/>
                        </a:rPr>
                        <a:t>Истин 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</a:rPr>
                        <a:t>много / Абсолютов нет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  <a:effectLst/>
                        </a:rPr>
                        <a:t>Есть 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</a:rPr>
                        <a:t>абсолютная истина / Бог есть истина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146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9123155"/>
              </p:ext>
            </p:extLst>
          </p:nvPr>
        </p:nvGraphicFramePr>
        <p:xfrm>
          <a:off x="323528" y="2132856"/>
          <a:ext cx="8568953" cy="43684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1397"/>
                <a:gridCol w="1699389"/>
                <a:gridCol w="1699389"/>
                <a:gridCol w="1699389"/>
                <a:gridCol w="1699389"/>
              </a:tblGrid>
              <a:tr h="11287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Вопросы / Мировоззрения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Атеизм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Пантеизм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Политеизм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Теизм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32397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Этика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Нет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критерий оценки (человек критерий оценки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)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/ Кто сильнее тот и прав / цель оправдывает средства / этика ситуативная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71600" y="692696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/>
              <a:t>ОПРЕДЕЛЕНИЕ МИРОВОЗЗРЕНИЯ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4166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7828913"/>
              </p:ext>
            </p:extLst>
          </p:nvPr>
        </p:nvGraphicFramePr>
        <p:xfrm>
          <a:off x="323528" y="2132856"/>
          <a:ext cx="8568953" cy="43684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1397"/>
                <a:gridCol w="1699389"/>
                <a:gridCol w="1699389"/>
                <a:gridCol w="1699389"/>
                <a:gridCol w="1699389"/>
              </a:tblGrid>
              <a:tr h="11287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Вопросы / Мировоззрения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Атеизм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Пантеизм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Политеизм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Теизм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32397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Этика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Нет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критерий оценки (человек критерий оценки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)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/ Кто сильнее тот и прав / цель оправдывает средства / этика ситуативная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Человек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(человек = бог) критерий оценки / Все правильно / зла не существует / этика ситуативная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71600" y="692696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/>
              <a:t>ОПРЕДЕЛЕНИЕ МИРОВОЗЗРЕНИЯ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0221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2376573"/>
              </p:ext>
            </p:extLst>
          </p:nvPr>
        </p:nvGraphicFramePr>
        <p:xfrm>
          <a:off x="323528" y="2132856"/>
          <a:ext cx="8568953" cy="43684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1397"/>
                <a:gridCol w="1699389"/>
                <a:gridCol w="1699389"/>
                <a:gridCol w="1699389"/>
                <a:gridCol w="1699389"/>
              </a:tblGrid>
              <a:tr h="11287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Вопросы / Мировоззрения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Атеизм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Пантеизм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Политеизм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Теизм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32397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Этика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Нет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критерий оценки (человек критерий оценки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)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/ Кто сильнее тот и прав / цель оправдывает средства / этика ситуативная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Человек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(человек = бог) критерий оценки / Все правильно / зла не существует / этика ситуативная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Много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критерий оценки (выбирай любую) / Этика ситуативная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71600" y="692696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/>
              <a:t>ОПРЕДЕЛЕНИЕ МИРОВОЗЗРЕНИЯ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99843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956904"/>
              </p:ext>
            </p:extLst>
          </p:nvPr>
        </p:nvGraphicFramePr>
        <p:xfrm>
          <a:off x="323528" y="2132856"/>
          <a:ext cx="8568953" cy="43684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1397"/>
                <a:gridCol w="1699389"/>
                <a:gridCol w="1699389"/>
                <a:gridCol w="1699389"/>
                <a:gridCol w="1699389"/>
              </a:tblGrid>
              <a:tr h="11287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Вопросы / Мировоззрения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Атеизм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Пантеизм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Политеизм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Теизм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32397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Этика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Нет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критерий оценки (человек критерий оценки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)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/ Кто сильнее тот и прав / цель оправдывает средства / этика ситуативная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Человек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(человек = бог) критерий оценки / Все правильно / зла не существует / этика ситуативная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Много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критерий оценки (выбирай любую) / Этика ситуативная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en-US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Бог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критерий оценки / этика абсолютна вне зависимо от ситуации / степень хорошести это степень похожести на Бога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71600" y="692695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/>
              <a:t>ОПРЕДЕЛЕНИЕ МИРОВОЗЗРЕНИЯ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53694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5" y="5099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8425" y="47667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ОПРЕДЕЛЕНИЕ МИРОВОЗЗРЕНИЯ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843522"/>
              </p:ext>
            </p:extLst>
          </p:nvPr>
        </p:nvGraphicFramePr>
        <p:xfrm>
          <a:off x="395537" y="2348880"/>
          <a:ext cx="8388930" cy="42333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7786"/>
                <a:gridCol w="1677786"/>
                <a:gridCol w="1677786"/>
                <a:gridCol w="1677786"/>
                <a:gridCol w="1677786"/>
              </a:tblGrid>
              <a:tr h="11521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Вопросы / Мировоззрения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Атеизм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Пантеизм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Политеизм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Теизм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30812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Человек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Только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материален / души нет / материя первична, а сознание вторично / смерть — это конец всего / Спасение – в памяти потомков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062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5" y="5099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8425" y="47667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ОПРЕДЕЛЕНИЕ МИРОВОЗЗРЕНИЯ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9368134"/>
              </p:ext>
            </p:extLst>
          </p:nvPr>
        </p:nvGraphicFramePr>
        <p:xfrm>
          <a:off x="395537" y="2348880"/>
          <a:ext cx="8388930" cy="42333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7786"/>
                <a:gridCol w="1677786"/>
                <a:gridCol w="1677786"/>
                <a:gridCol w="1677786"/>
                <a:gridCol w="1677786"/>
              </a:tblGrid>
              <a:tr h="11521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Вопросы / Мировоззрения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Атеизм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Пантеизм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Политеизм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Теизм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30812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Человек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Только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материален / души нет / материя первична, а сознание вторично / смерть — это конец всего / Спасение – в памяти потомков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Только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метафизичен (он и есть бог) / тела — это иллюзия / смерти как таковой нет, это иллюзия / Спасение – исчезнуть как личность и слиться с Единым сознанием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728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5" y="5099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8425" y="47667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ОПРЕДЕЛЕНИЕ МИРОВОЗЗРЕНИЯ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8165794"/>
              </p:ext>
            </p:extLst>
          </p:nvPr>
        </p:nvGraphicFramePr>
        <p:xfrm>
          <a:off x="395537" y="2348880"/>
          <a:ext cx="8388930" cy="42333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7786"/>
                <a:gridCol w="1677786"/>
                <a:gridCol w="1677786"/>
                <a:gridCol w="1677786"/>
                <a:gridCol w="1677786"/>
              </a:tblGrid>
              <a:tr h="11521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Вопросы / Мировоззрения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Атеизм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Пантеизм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Политеизм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Теизм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30812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Человек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Только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материален / души нет / материя первична, а сознание вторично / смерть — это конец всего / Спасение – в памяти потомков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Только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метафизичен (он и есть бог) / тела — это иллюзия / смерти как таковой нет, это иллюзия / Спасение – исчезнуть как личность и слиться с Единым сознанием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Имеет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тело, наделенное метафизическими свойствами / смерти нет, это переход в другой мир / Спасение – собрать все необходимые вещи и пропуски в загробный мир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79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5" y="5099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8425" y="47667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ОПРЕДЕЛЕНИЕ МИРОВОЗЗРЕНИЯ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6880364"/>
              </p:ext>
            </p:extLst>
          </p:nvPr>
        </p:nvGraphicFramePr>
        <p:xfrm>
          <a:off x="395537" y="2348880"/>
          <a:ext cx="8388930" cy="42333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7786"/>
                <a:gridCol w="1677786"/>
                <a:gridCol w="1677786"/>
                <a:gridCol w="1677786"/>
                <a:gridCol w="1677786"/>
              </a:tblGrid>
              <a:tr h="11521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Вопросы / Мировоззрения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Атеизм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Пантеизм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Политеизм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Теизм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30812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Человек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Только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материален / души нет / материя первична, а сознание вторично / смерть — это конец всего / Спасение – в памяти потомков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Только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метафизичен (он и есть бог) / тела — это иллюзия / смерти как таковой нет, это иллюзия / Спасение – исчезнуть как личность и слиться с Единым сознанием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Имеет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тело, наделенное метафизическими свойствами / смерти нет, это переход в другой мир / Спасение – собрать все необходимые вещи и пропуски в загробный мир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Это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душа, которая имеет дух и тело / смерть – это разделение с телом, но душа вечна / Спасение – в примирении с Богом Творцом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168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768" y="2708920"/>
            <a:ext cx="5974432" cy="89153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5334133"/>
              </p:ext>
            </p:extLst>
          </p:nvPr>
        </p:nvGraphicFramePr>
        <p:xfrm>
          <a:off x="179512" y="2204863"/>
          <a:ext cx="8856985" cy="43210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41117"/>
                <a:gridCol w="1741117"/>
                <a:gridCol w="1741117"/>
                <a:gridCol w="1741117"/>
                <a:gridCol w="1892517"/>
              </a:tblGrid>
              <a:tr h="8642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Вопросы / Мировоззрения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Атеизм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Пантеизм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Политеизм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Теизм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34568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Истинная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реальность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Только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физика / материя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Метафизики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нет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3528" y="805354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Основные мировоззренческие системы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89799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768" y="2708920"/>
            <a:ext cx="5974432" cy="89153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116660"/>
              </p:ext>
            </p:extLst>
          </p:nvPr>
        </p:nvGraphicFramePr>
        <p:xfrm>
          <a:off x="179512" y="2204863"/>
          <a:ext cx="8856985" cy="43210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41117"/>
                <a:gridCol w="1741117"/>
                <a:gridCol w="1741117"/>
                <a:gridCol w="1741117"/>
                <a:gridCol w="1892517"/>
              </a:tblGrid>
              <a:tr h="8642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Вопросы / Мировоззрения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Атеизм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Пантеизм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Политеизм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Теизм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34568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Истинная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реальность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Только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физика / материя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Метафизики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нет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Только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метафизика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Физика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/ материя это иллюзия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3528" y="805354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Основные мировоззренческие системы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75282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768" y="2708920"/>
            <a:ext cx="5974432" cy="89153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226771"/>
              </p:ext>
            </p:extLst>
          </p:nvPr>
        </p:nvGraphicFramePr>
        <p:xfrm>
          <a:off x="179512" y="2204863"/>
          <a:ext cx="8856985" cy="43210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41117"/>
                <a:gridCol w="1741117"/>
                <a:gridCol w="1741117"/>
                <a:gridCol w="1741117"/>
                <a:gridCol w="1892517"/>
              </a:tblGrid>
              <a:tr h="8642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Вопросы / Мировоззрения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Атеизм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Пантеизм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Политеизм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Теизм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34568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Истинная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реальность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Только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физика / материя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Метафизики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нет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Только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метафизика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Физика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/ материя это иллюзия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Метафизика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смешана с физикой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Материя обладает и духовными свойствами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3528" y="805354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Основные мировоззренческие системы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1763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768" y="2708920"/>
            <a:ext cx="5974432" cy="89153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8410558"/>
              </p:ext>
            </p:extLst>
          </p:nvPr>
        </p:nvGraphicFramePr>
        <p:xfrm>
          <a:off x="179512" y="2204863"/>
          <a:ext cx="8856985" cy="43210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41117"/>
                <a:gridCol w="1741117"/>
                <a:gridCol w="1741117"/>
                <a:gridCol w="1741117"/>
                <a:gridCol w="1892517"/>
              </a:tblGrid>
              <a:tr h="8642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Вопросы / Мировоззрения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Атеизм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Пантеизм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Политеизм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Теизм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34568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Истинная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реальность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Только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физика / материя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Метафизики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нет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Только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метафизика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Физика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/ материя это иллюзия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Метафизика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смешана с физикой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Материя обладает и духовными свойствами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Физика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/ материя 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и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метафизика / духовное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- это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составляющие одной реальности, но они не смешиваются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23528" y="805354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Основные мировоззренческие системы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67681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760" y="260648"/>
            <a:ext cx="8892480" cy="1470025"/>
          </a:xfrm>
        </p:spPr>
        <p:txBody>
          <a:bodyPr/>
          <a:lstStyle/>
          <a:p>
            <a:r>
              <a:rPr lang="ru-RU" b="1" dirty="0" smtClean="0"/>
              <a:t>ОПРЕДЕЛЕНИЕ МИРОВОЗЗРЕНИЯ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348880"/>
            <a:ext cx="8208912" cy="4176464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chemeClr val="tx1"/>
                </a:solidFill>
              </a:rPr>
              <a:t>Истина 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Есть </a:t>
            </a:r>
            <a:r>
              <a:rPr lang="ru-RU" dirty="0">
                <a:solidFill>
                  <a:schemeClr val="tx1"/>
                </a:solidFill>
              </a:rPr>
              <a:t>ли такое понятие как абсолютная истина? </a:t>
            </a:r>
            <a:endParaRPr lang="ru-RU" dirty="0" smtClean="0">
              <a:solidFill>
                <a:schemeClr val="tx1"/>
              </a:solidFill>
            </a:endParaRPr>
          </a:p>
          <a:p>
            <a:pPr algn="l"/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Существуют ли утверждения, которые истинны всегда, не зависимо от обстоятельств?</a:t>
            </a:r>
          </a:p>
        </p:txBody>
      </p:sp>
    </p:spTree>
    <p:extLst>
      <p:ext uri="{BB962C8B-B14F-4D97-AF65-F5344CB8AC3E}">
        <p14:creationId xmlns:p14="http://schemas.microsoft.com/office/powerpoint/2010/main" val="413126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2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856984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Основные мировоззренческие системы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6417243"/>
              </p:ext>
            </p:extLst>
          </p:nvPr>
        </p:nvGraphicFramePr>
        <p:xfrm>
          <a:off x="162370" y="2348880"/>
          <a:ext cx="8784975" cy="41934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6995"/>
                <a:gridCol w="1756995"/>
                <a:gridCol w="1756995"/>
                <a:gridCol w="1756995"/>
                <a:gridCol w="1756995"/>
              </a:tblGrid>
              <a:tr h="1224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Вопросы / Мировоззрения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Атеизм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Пантеизм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Политеизм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Теизм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29693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Абсолютная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истина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9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  <a:effectLst/>
                        </a:rPr>
                        <a:t>Абсолютов нет/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  <a:effectLst/>
                        </a:rPr>
                        <a:t>или 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</a:rPr>
                        <a:t>нет вне материи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519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2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856984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Основные мировоззренческие системы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0903341"/>
              </p:ext>
            </p:extLst>
          </p:nvPr>
        </p:nvGraphicFramePr>
        <p:xfrm>
          <a:off x="162370" y="2348880"/>
          <a:ext cx="8784975" cy="41934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6995"/>
                <a:gridCol w="1756995"/>
                <a:gridCol w="1756995"/>
                <a:gridCol w="1756995"/>
                <a:gridCol w="1756995"/>
              </a:tblGrid>
              <a:tr h="1224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Вопросы / Мировоззрения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Атеизм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Пантеизм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Политеизм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Теизм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29693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Абсолютная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истина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9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  <a:effectLst/>
                        </a:rPr>
                        <a:t>Абсолютов нет/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  <a:effectLst/>
                        </a:rPr>
                        <a:t>или 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</a:rPr>
                        <a:t>нет вне материи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  <a:effectLst/>
                        </a:rPr>
                        <a:t>Все истина / 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</a:rPr>
                        <a:t>Абсолютов нет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49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2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32656"/>
            <a:ext cx="8856984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Основные мировоззренческие системы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3919489"/>
              </p:ext>
            </p:extLst>
          </p:nvPr>
        </p:nvGraphicFramePr>
        <p:xfrm>
          <a:off x="162370" y="2348880"/>
          <a:ext cx="8784975" cy="41934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6995"/>
                <a:gridCol w="1756995"/>
                <a:gridCol w="1756995"/>
                <a:gridCol w="1756995"/>
                <a:gridCol w="1756995"/>
              </a:tblGrid>
              <a:tr h="1224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Вопросы / Мировоззрения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Атеизм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Пантеизм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Политеизм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Теизм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29693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</a:rPr>
                        <a:t>Абсолютная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истина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9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  <a:effectLst/>
                        </a:rPr>
                        <a:t>Абсолютов нет/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  <a:effectLst/>
                        </a:rPr>
                        <a:t>или 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</a:rPr>
                        <a:t>нет вне материи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  <a:effectLst/>
                        </a:rPr>
                        <a:t>Все истина / 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</a:rPr>
                        <a:t>Абсолютов нет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900" dirty="0" smtClean="0">
                          <a:solidFill>
                            <a:schemeClr val="tx1"/>
                          </a:solidFill>
                          <a:effectLst/>
                        </a:rPr>
                        <a:t>Истин </a:t>
                      </a:r>
                      <a:r>
                        <a:rPr lang="ru-RU" sz="1900" dirty="0">
                          <a:solidFill>
                            <a:schemeClr val="tx1"/>
                          </a:solidFill>
                          <a:effectLst/>
                        </a:rPr>
                        <a:t>много / Абсолютов нет</a:t>
                      </a:r>
                      <a:endParaRPr lang="ru-RU" sz="19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>
                    <a:gradFill>
                      <a:gsLst>
                        <a:gs pos="0">
                          <a:srgbClr val="5E9EFF"/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525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744</Words>
  <Application>Microsoft Office PowerPoint</Application>
  <PresentationFormat>Экран (4:3)</PresentationFormat>
  <Paragraphs>302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ОПРЕДЕЛЕНИЕ МИРОВОЗЗРЕНИЯ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ОПРЕДЕЛЕНИЕ МИРОВОЗЗРЕНИЯ</vt:lpstr>
      <vt:lpstr>Основные мировоззренческие системы </vt:lpstr>
      <vt:lpstr>Основные мировоззренческие системы </vt:lpstr>
      <vt:lpstr>Основные мировоззренческие системы </vt:lpstr>
      <vt:lpstr>Основные мировоззренческие системы </vt:lpstr>
      <vt:lpstr>Презентация PowerPoint</vt:lpstr>
      <vt:lpstr>Презентация PowerPoint</vt:lpstr>
      <vt:lpstr>Презентация PowerPoint</vt:lpstr>
      <vt:lpstr>Презентация PowerPoint</vt:lpstr>
      <vt:lpstr>ОПРЕДЕЛЕНИЕ МИРОВОЗЗРЕНИЯ </vt:lpstr>
      <vt:lpstr>ОПРЕДЕЛЕНИЕ МИРОВОЗЗРЕНИЯ </vt:lpstr>
      <vt:lpstr>ОПРЕДЕЛЕНИЕ МИРОВОЗЗРЕНИЯ </vt:lpstr>
      <vt:lpstr>ОПРЕДЕЛЕНИЕ МИРОВОЗЗРЕНИЯ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ОПРЕДЕЛЕНИЕ МИРОВОЗЗРЕНИЯ</dc:title>
  <dc:creator>Admin</dc:creator>
  <cp:lastModifiedBy>Admin</cp:lastModifiedBy>
  <cp:revision>8</cp:revision>
  <dcterms:created xsi:type="dcterms:W3CDTF">2020-06-05T08:41:35Z</dcterms:created>
  <dcterms:modified xsi:type="dcterms:W3CDTF">2020-06-17T10:06:35Z</dcterms:modified>
</cp:coreProperties>
</file>