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6" r:id="rId6"/>
    <p:sldId id="258" r:id="rId7"/>
    <p:sldId id="259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16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1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2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25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64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9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87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1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93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2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89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F597-1C07-4750-B821-FA8B45B9340D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A8061-2413-470A-889F-A18901668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18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332656"/>
            <a:ext cx="9108504" cy="1470025"/>
          </a:xfrm>
        </p:spPr>
        <p:txBody>
          <a:bodyPr/>
          <a:lstStyle/>
          <a:p>
            <a:r>
              <a:rPr lang="ru-RU" b="1" dirty="0" smtClean="0"/>
              <a:t>ОПРЕДЕЛЕНИЕ </a:t>
            </a:r>
            <a:r>
              <a:rPr lang="ru-RU" b="1" dirty="0"/>
              <a:t>МИРОВОЗЗРЕНИЯ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348880"/>
            <a:ext cx="8892480" cy="4248472"/>
          </a:xfrm>
        </p:spPr>
        <p:txBody>
          <a:bodyPr>
            <a:noAutofit/>
          </a:bodyPr>
          <a:lstStyle/>
          <a:p>
            <a:pPr algn="l"/>
            <a:r>
              <a:rPr lang="ru-RU" sz="3600" dirty="0">
                <a:solidFill>
                  <a:schemeClr val="tx1"/>
                </a:solidFill>
              </a:rPr>
              <a:t>Истинная реальность </a:t>
            </a:r>
          </a:p>
          <a:p>
            <a:pPr algn="l"/>
            <a:r>
              <a:rPr lang="ru-RU" sz="3600" dirty="0" smtClean="0">
                <a:solidFill>
                  <a:schemeClr val="tx1"/>
                </a:solidFill>
              </a:rPr>
              <a:t>(</a:t>
            </a:r>
            <a:r>
              <a:rPr lang="ru-RU" sz="3600" dirty="0">
                <a:solidFill>
                  <a:schemeClr val="tx1"/>
                </a:solidFill>
              </a:rPr>
              <a:t>физика, метафизика). 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Что составляет истинную реальность? </a:t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>Что реально, а что только кажется таковым?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72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мировоззренческие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564652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Абсолютов нет/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или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нет вне материи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Все истина /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Абсолютов нет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Истин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много / Абсолютов нет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Есть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абсолютная истина / Бог есть истина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4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123155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699389"/>
                <a:gridCol w="1699389"/>
                <a:gridCol w="1699389"/>
                <a:gridCol w="1699389"/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Этика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Нет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(человек критерий оценки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/ Кто сильнее тот и прав / цель оправдывает средства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ОПРЕДЕЛЕНИЕ МИРОВОЗЗРЕНИЯ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4166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828913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699389"/>
                <a:gridCol w="1699389"/>
                <a:gridCol w="1699389"/>
                <a:gridCol w="1699389"/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Этика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Нет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(человек критерий оценки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/ Кто сильнее тот и прав / цель оправдывает средства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(человек = бог) критерий оценки / Все правильно / зла не существует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ОПРЕДЕЛЕНИЕ МИРОВОЗЗРЕНИЯ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221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376573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699389"/>
                <a:gridCol w="1699389"/>
                <a:gridCol w="1699389"/>
                <a:gridCol w="1699389"/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Этика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Нет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(человек критерий оценки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/ Кто сильнее тот и прав / цель оправдывает средства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(человек = бог) критерий оценки / Все правильно / зла не существует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Много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(выбирай любую)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ОПРЕДЕЛЕНИЕ МИРОВОЗЗРЕНИЯ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984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6904"/>
              </p:ext>
            </p:extLst>
          </p:nvPr>
        </p:nvGraphicFramePr>
        <p:xfrm>
          <a:off x="323528" y="2132856"/>
          <a:ext cx="8568953" cy="4368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699389"/>
                <a:gridCol w="1699389"/>
                <a:gridCol w="1699389"/>
                <a:gridCol w="1699389"/>
              </a:tblGrid>
              <a:tr h="11287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239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Этика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Нет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(человек критерий оценки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/ Кто сильнее тот и прав / цель оправдывает средства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(человек = бог) критерий оценки / Все правильно / зла не существует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Много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(выбирай любую) / Этика ситуативная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Бог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критерий оценки / этика абсолютна вне зависимо от ситуации / степень хорошести это степень похожести на Бога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92695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ОПРЕДЕЛЕНИЕ МИРОВОЗЗРЕНИЯ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369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ОПРЕДЕЛЕНИЕ МИРОВОЗЗРЕНИЯ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43522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/>
                <a:gridCol w="1677786"/>
                <a:gridCol w="1677786"/>
                <a:gridCol w="1677786"/>
                <a:gridCol w="1677786"/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материален / души нет / материя первична, а сознание вторично / смерть — это конец всего / Спасение – в памяти потомков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62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ОПРЕДЕЛЕНИЕ МИРОВОЗЗРЕНИЯ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368134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/>
                <a:gridCol w="1677786"/>
                <a:gridCol w="1677786"/>
                <a:gridCol w="1677786"/>
                <a:gridCol w="1677786"/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материален / души нет / материя первична, а сознание вторично / смерть — это конец всего / Спасение – в памяти потомков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метафизичен (он и есть бог) / тела — это иллюзия / смерти как таковой нет, это иллюзия / Спасение – исчезнуть как личность и слиться с Единым сознанием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28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ОПРЕДЕЛЕНИЕ МИРОВОЗЗРЕНИЯ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165794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/>
                <a:gridCol w="1677786"/>
                <a:gridCol w="1677786"/>
                <a:gridCol w="1677786"/>
                <a:gridCol w="1677786"/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материален / души нет / материя первична, а сознание вторично / смерть — это конец всего / Спасение – в памяти потомков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метафизичен (он и есть бог) / тела — это иллюзия / смерти как таковой нет, это иллюзия / Спасение – исчезнуть как личность и слиться с Единым сознанием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Имеет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тело, наделенное метафизическими свойствами / смерти нет, это переход в другой мир / Спасение – собрать все необходимые вещи и пропуски в загробный мир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9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5099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425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ОПРЕДЕЛЕНИЕ МИРОВОЗЗРЕНИЯ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80364"/>
              </p:ext>
            </p:extLst>
          </p:nvPr>
        </p:nvGraphicFramePr>
        <p:xfrm>
          <a:off x="395537" y="2348880"/>
          <a:ext cx="8388930" cy="4233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786"/>
                <a:gridCol w="1677786"/>
                <a:gridCol w="1677786"/>
                <a:gridCol w="1677786"/>
                <a:gridCol w="1677786"/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081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Человек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материален / души нет / материя первична, а сознание вторично / смерть — это конец всего / Спасение – в памяти потомков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метафизичен (он и есть бог) / тела — это иллюзия / смерти как таковой нет, это иллюзия / Спасение – исчезнуть как личность и слиться с Единым сознанием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Имеет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тело, наделенное метафизическими свойствами / смерти нет, это переход в другой мир / Спасение – собрать все необходимые вещи и пропуски в загробный мир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Это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душа, которая имеет дух и тело / смерть – это разделение с телом, но душа вечна / Спасение – в примирении с Богом Творцом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68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34133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/>
                <a:gridCol w="1741117"/>
                <a:gridCol w="1741117"/>
                <a:gridCol w="1741117"/>
                <a:gridCol w="1892517"/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Истинная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реальность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физика / материя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Метафизики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Основные мировоззренческие системы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9799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16660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/>
                <a:gridCol w="1741117"/>
                <a:gridCol w="1741117"/>
                <a:gridCol w="1741117"/>
                <a:gridCol w="1892517"/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Истинная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реальность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физика / материя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Метафизики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метафизика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/ материя это иллюзия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Основные мировоззренческие системы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528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226771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/>
                <a:gridCol w="1741117"/>
                <a:gridCol w="1741117"/>
                <a:gridCol w="1741117"/>
                <a:gridCol w="1892517"/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Истинная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реальность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физика / материя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Метафизики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метафизика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/ материя это иллюзия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Метафизика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смешана с физикой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Материя обладает и духовными свойствами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Основные мировоззренческие системы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1763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2708920"/>
            <a:ext cx="5974432" cy="8915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410558"/>
              </p:ext>
            </p:extLst>
          </p:nvPr>
        </p:nvGraphicFramePr>
        <p:xfrm>
          <a:off x="179512" y="2204863"/>
          <a:ext cx="8856985" cy="432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1117"/>
                <a:gridCol w="1741117"/>
                <a:gridCol w="1741117"/>
                <a:gridCol w="1741117"/>
                <a:gridCol w="1892517"/>
              </a:tblGrid>
              <a:tr h="86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3456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Истинная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реальность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физика / материя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Метафизики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нет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Только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метафизика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/ материя это иллюзия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Метафизика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смешана с физикой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Материя обладает и духовными свойствами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/ материя 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и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метафизика / духовное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- это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составляющие одной реальности, но они не смешиваются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80535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Основные мировоззренческие системы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7681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760" y="260648"/>
            <a:ext cx="8892480" cy="1470025"/>
          </a:xfrm>
        </p:spPr>
        <p:txBody>
          <a:bodyPr/>
          <a:lstStyle/>
          <a:p>
            <a:r>
              <a:rPr lang="ru-RU" b="1" dirty="0" smtClean="0"/>
              <a:t>ОПРЕДЕЛЕНИЕ МИРОВОЗЗРЕНИЯ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208912" cy="4176464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Истина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Есть </a:t>
            </a:r>
            <a:r>
              <a:rPr lang="ru-RU" dirty="0">
                <a:solidFill>
                  <a:schemeClr val="tx1"/>
                </a:solidFill>
              </a:rPr>
              <a:t>ли такое понятие как абсолютная истина?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Существуют ли утверждения, которые истинны всегда, не зависимо от обстоятельств?</a:t>
            </a:r>
          </a:p>
        </p:txBody>
      </p:sp>
    </p:spTree>
    <p:extLst>
      <p:ext uri="{BB962C8B-B14F-4D97-AF65-F5344CB8AC3E}">
        <p14:creationId xmlns:p14="http://schemas.microsoft.com/office/powerpoint/2010/main" val="413126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мировоззренческие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417243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Абсолютов нет/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или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нет вне материи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19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мировоззренческие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903341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Абсолютов нет/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или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нет вне материи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Все истина /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Абсолютов нет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9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4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856984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мировоззренческие системы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919489"/>
              </p:ext>
            </p:extLst>
          </p:nvPr>
        </p:nvGraphicFramePr>
        <p:xfrm>
          <a:off x="162370" y="2348880"/>
          <a:ext cx="8784975" cy="4193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122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Вопросы / Мировоззрения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Пантеизм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Политеизм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Теизм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969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Абсолютная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истина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9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Абсолютов нет/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или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нет вне материи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Все истина /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Абсолютов нет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ru-RU" sz="1900" dirty="0" smtClean="0">
                          <a:solidFill>
                            <a:schemeClr val="tx1"/>
                          </a:solidFill>
                          <a:effectLst/>
                        </a:rPr>
                        <a:t>Истин </a:t>
                      </a: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много / Абсолютов нет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25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744</Words>
  <Application>Microsoft Office PowerPoint</Application>
  <PresentationFormat>Экран (4:3)</PresentationFormat>
  <Paragraphs>302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ОПРЕДЕЛЕНИЕ МИРОВОЗЗРЕНИЯ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ОПРЕДЕЛЕНИЕ МИРОВОЗЗРЕНИЯ</vt:lpstr>
      <vt:lpstr>Основные мировоззренческие системы </vt:lpstr>
      <vt:lpstr>Основные мировоззренческие системы </vt:lpstr>
      <vt:lpstr>Основные мировоззренческие системы </vt:lpstr>
      <vt:lpstr>Основные мировоззренческие системы 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ОПРЕДЕЛЕНИЕ МИРОВОЗЗРЕНИЯ </vt:lpstr>
      <vt:lpstr>ОПРЕДЕЛЕНИЕ МИРОВОЗЗРЕНИЯ </vt:lpstr>
      <vt:lpstr>ОПРЕДЕЛЕНИЕ МИРОВОЗЗРЕНИЯ </vt:lpstr>
      <vt:lpstr>ОПРЕДЕЛЕНИЕ МИРОВОЗЗРЕНИЯ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МИРОВОЗЗРЕНИЯ</dc:title>
  <dc:creator>Admin</dc:creator>
  <cp:lastModifiedBy>Admin</cp:lastModifiedBy>
  <cp:revision>8</cp:revision>
  <dcterms:created xsi:type="dcterms:W3CDTF">2020-06-05T08:41:35Z</dcterms:created>
  <dcterms:modified xsi:type="dcterms:W3CDTF">2020-06-17T10:06:35Z</dcterms:modified>
</cp:coreProperties>
</file>