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family of God &amp; intersex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child is a gift</a:t>
            </a:r>
          </a:p>
          <a:p>
            <a:r>
              <a:rPr lang="en-US" dirty="0"/>
              <a:t>Shame-free</a:t>
            </a:r>
          </a:p>
          <a:p>
            <a:r>
              <a:rPr lang="en-US" dirty="0"/>
              <a:t>Truth and honesty</a:t>
            </a:r>
          </a:p>
          <a:p>
            <a:r>
              <a:rPr lang="en-US" dirty="0"/>
              <a:t>Treat real medical needs </a:t>
            </a:r>
          </a:p>
          <a:p>
            <a:r>
              <a:rPr lang="en-US" dirty="0"/>
              <a:t>Treat parental distress through peer support and education, not surgery</a:t>
            </a:r>
          </a:p>
          <a:p>
            <a:r>
              <a:rPr lang="en-US" dirty="0"/>
              <a:t>Assign gender</a:t>
            </a:r>
          </a:p>
          <a:p>
            <a:r>
              <a:rPr lang="en-US" dirty="0"/>
              <a:t>Elective surgery a later option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3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The family of God &amp; intersex people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10</cp:revision>
  <dcterms:created xsi:type="dcterms:W3CDTF">2020-03-31T14:09:54Z</dcterms:created>
  <dcterms:modified xsi:type="dcterms:W3CDTF">2020-03-31T14:14:45Z</dcterms:modified>
</cp:coreProperties>
</file>