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9" r:id="rId6"/>
    <p:sldId id="260" r:id="rId7"/>
    <p:sldId id="261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8" autoAdjust="0"/>
    <p:restoredTop sz="94660"/>
  </p:normalViewPr>
  <p:slideViewPr>
    <p:cSldViewPr snapToGrid="0">
      <p:cViewPr varScale="1">
        <p:scale>
          <a:sx n="41" d="100"/>
          <a:sy n="41" d="100"/>
        </p:scale>
        <p:origin x="78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00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7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6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6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453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6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5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227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2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7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03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7758F-FF61-4EDD-A0BC-4219F83F6CEC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C25B6-9E9E-49C3-AFC9-A1491F4540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6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051560"/>
          </a:xfrm>
        </p:spPr>
        <p:txBody>
          <a:bodyPr/>
          <a:lstStyle/>
          <a:p>
            <a:r>
              <a:rPr lang="es-AR" dirty="0" smtClean="0"/>
              <a:t>La trampa de Fuego: La Ofensa</a:t>
            </a:r>
            <a:endParaRPr lang="es-A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051560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1560"/>
            <a:ext cx="12192000" cy="580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601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Dejando a un lado al que me ofendió y su conducta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9331569" cy="6224953"/>
          </a:xfrm>
        </p:spPr>
        <p:txBody>
          <a:bodyPr>
            <a:normAutofit fontScale="92500"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nuestros propios deseos, porque no somos forzados a sentirnos ofendidos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Nadie puede forzarnos a sentirnos ofendidos, escojo sentirme ofendido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 dan esa decisión, tomare o no la ofensa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la tomo quedare en su trampa, en esta dinámica Dios esta exponiendo algo en mi vida, mis deseos, debemos analizar…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¿porque es importante para mi para sentirme ofendido y que quiere que haga para no caer en la ofensa?</a:t>
            </a:r>
          </a:p>
        </p:txBody>
      </p:sp>
      <p:pic>
        <p:nvPicPr>
          <p:cNvPr id="6146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0554" y="1657348"/>
            <a:ext cx="3071446" cy="5200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491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Lideres Cristianos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9331569" cy="6224953"/>
          </a:xfrm>
        </p:spPr>
        <p:txBody>
          <a:bodyPr>
            <a:normAutofit fontScale="92500"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Como lideres cristianos, en nuestras iglesia que oportunidades hay que veamos estas dinámicas y que alguien quede ofendido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Debemos responder como líder y buscar la paz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Veamos la trampa de la ofensa como un lugar donde no queremos estar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 este mundo, el reino de este mundo esta bien sentirse ofendido, te animan a sentirte ofendido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Pero en el reino de Dios el ofender o sentirse ofendido no es </a:t>
            </a:r>
            <a:r>
              <a:rPr lang="es-A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</a:t>
            </a:r>
            <a:r>
              <a:rPr lang="es-A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opción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6" name="Picture 2" descr="Image result for lider cristian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1569" y="2"/>
            <a:ext cx="2857500" cy="6857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6910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 la biblia no apoya la trampa de </a:t>
            </a:r>
            <a:r>
              <a:rPr lang="es-AR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ofensa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9331569" cy="6224953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hay ninguna escritura que diga que tenemos el derecho a sentirnos 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ofendidos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rehusó sentirse ofendido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Mantente libre de la trampa de sentirte o ofender a otros 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Maneja las situaciones de acuerdo a tu relación con Dios en vez de con tu relación con esa persona que te esta ofendiendo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esto hablaremos en la siguiente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sesion</a:t>
            </a:r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2" name="Picture 2" descr="Image result for bibl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7722" y="1711570"/>
            <a:ext cx="2274277" cy="50819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611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135814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633046"/>
            <a:ext cx="8135814" cy="6224953"/>
          </a:xfrm>
        </p:spPr>
        <p:txBody>
          <a:bodyPr>
            <a:no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deseos ocultos del Corazón es donde el conflicto comienza es un lugar que no podemos ver pero otros pueden ver, cuando esos deseos salen a la superficie es lo que inicia el fuego destructivo y nace a la vez lo que llamamos la trampa de fuego de la ofensa.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trampa de fuego es aquella que cuando inicia como en la foto del edificio limita el posible escape.</a:t>
            </a:r>
          </a:p>
        </p:txBody>
      </p:sp>
      <p:pic>
        <p:nvPicPr>
          <p:cNvPr id="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814" y="1"/>
            <a:ext cx="4056185" cy="6083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135814" y="6083103"/>
            <a:ext cx="4056186" cy="822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trampa de fuego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99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519138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9331569" cy="6224953"/>
          </a:xfrm>
        </p:spPr>
        <p:txBody>
          <a:bodyPr>
            <a:normAutofit lnSpcReduction="10000"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palabra ofensa- es traducida en Mateo 18 como pecado o que te detiene se da la palabra </a:t>
            </a:r>
            <a:r>
              <a:rPr lang="es-AR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Esdandalon</a:t>
            </a:r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Escandalon- es una trampa como una barda, no se si haz pensado cuando te ofenden como algo que detiene tu escape. 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Piensa una situación donde mordiste el anzuelo y vivimos en un mundo donde las ofensas nos rodean, todos se ofenden y demandan  o esperan disculpas de quien los ofenden, y nos cuidamos de no ofender a otros.</a:t>
            </a:r>
          </a:p>
        </p:txBody>
      </p:sp>
      <p:pic>
        <p:nvPicPr>
          <p:cNvPr id="1026" name="Picture 2" descr="Image result for ofen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"/>
            <a:ext cx="304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324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88392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8651631" cy="6224953"/>
          </a:xfrm>
        </p:spPr>
        <p:txBody>
          <a:bodyPr>
            <a:no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Ofensas es una trampa, creemos que tenemos el derecho de sentirnos ofendidos porque la conducta de quien nos ofendió es realmente ofensiva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nos ofenden no pensamos que estamos en una trampa pensamos que estamos donde debemos estar, pero que cuando ofendemos elevamos nuestro interés y juzgamos al que nos ofendió y justificamos el juzgar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Cristo nos advierte con respecto a ofender o hacer tropezar a otros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conejo, atrapado, nacional, trampa, despuÃ©s, probado, arbovirus, estudi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0"/>
            <a:ext cx="33528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547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22960"/>
          </a:xfrm>
        </p:spPr>
        <p:txBody>
          <a:bodyPr>
            <a:noAutofit/>
          </a:bodyPr>
          <a:lstStyle/>
          <a:p>
            <a:pPr algn="ctr"/>
            <a:r>
              <a:rPr lang="es-AR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causes la ofensa: Mejor atarse una piedra de molino al cuello</a:t>
            </a:r>
            <a:endParaRPr lang="es-AR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0"/>
            <a:ext cx="8112369" cy="6035039"/>
          </a:xfrm>
        </p:spPr>
        <p:txBody>
          <a:bodyPr>
            <a:normAutofit fontScale="92500" lnSpcReduction="20000"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Pero, si alguien hace pecar a uno de estos pequeños que creen en mí, más le valdría que le colgaran al cuello una gran piedra de molino y lo hundieran en lo profundo del mar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Mateo 18:6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nosotros no debemos ocasionar la ofensa, cristo dice mejor que no lo hagamos, pero advierte que ofensas vendrán….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2308" y="1336431"/>
            <a:ext cx="3399692" cy="552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3032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22960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Ofensas vendrán a nuestras vidas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22961"/>
            <a:ext cx="8229600" cy="4351338"/>
          </a:xfrm>
        </p:spPr>
        <p:txBody>
          <a:bodyPr>
            <a:normAutofit lnSpcReduction="10000"/>
          </a:bodyPr>
          <a:lstStyle/>
          <a:p>
            <a:r>
              <a:rPr lang="es-ES" sz="4800" dirty="0"/>
              <a:t>»¡Ay del mundo por las cosas que hacen pecar a la gente! Inevitable es que sucedan, pero ¡ay del que hace pecar a los demás! </a:t>
            </a:r>
            <a:r>
              <a:rPr lang="es-ES" sz="4800" dirty="0" smtClean="0"/>
              <a:t>Mateo 18:7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Vendrán pero no seamos los que las ocasionemos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Image result for gente ofendiendo a otr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1148863"/>
            <a:ext cx="3867150" cy="570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718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22960"/>
          </a:xfrm>
        </p:spPr>
        <p:txBody>
          <a:bodyPr/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nada te cause ocasionar ofender a otros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5009"/>
            <a:ext cx="8651631" cy="5606806"/>
          </a:xfrm>
        </p:spPr>
        <p:txBody>
          <a:bodyPr>
            <a:normAutofit fontScale="70000" lnSpcReduction="20000"/>
          </a:bodyPr>
          <a:lstStyle/>
          <a:p>
            <a:r>
              <a:rPr lang="es-ES" sz="4800" dirty="0" smtClean="0"/>
              <a:t>“Si </a:t>
            </a:r>
            <a:r>
              <a:rPr lang="es-ES" sz="4800" dirty="0"/>
              <a:t>tu mano o tu pie te hace pecar, córtatelo y arrójalo. Más te vale entrar en la vida manco o cojo que ser arrojado al fuego eterno con tus dos manos y tus dos pies</a:t>
            </a:r>
            <a:r>
              <a:rPr lang="es-ES" sz="4800" dirty="0" smtClean="0"/>
              <a:t>.</a:t>
            </a:r>
            <a:r>
              <a:rPr lang="es-ES" sz="4800" b="1" baseline="30000" dirty="0"/>
              <a:t> </a:t>
            </a:r>
            <a:r>
              <a:rPr lang="es-ES" sz="4800" dirty="0"/>
              <a:t>Y, si tu ojo te hace pecar, sácatelo y arrójalo. Más te vale entrar tuerto en la vida que con dos ojos ser arrojado al fuego del infierno</a:t>
            </a:r>
            <a:r>
              <a:rPr lang="es-ES" sz="4800" dirty="0" smtClean="0"/>
              <a:t>.” Mateo 18:8-9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 lenguaje muy fuerte para ayudarnos a no caer en la trampa de la ofensa</a:t>
            </a:r>
          </a:p>
          <a:p>
            <a:r>
              <a:rPr lang="es-E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palabra en el original de cortar implica corta lo que ocasiona la ofensa y déjala caer al suelo y no le pongas atención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9538" y="1005009"/>
            <a:ext cx="3282462" cy="5878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411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33045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Cuando nos encontramos en la trampa de la ofensa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33046"/>
            <a:ext cx="9331569" cy="6224953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pregunta a contestar: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¿Que es lo que vamos a hacer si ya estamos en la trampa de la ofensa? Ya ofendimos o fuimos ofendidos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¿Me Justificare porque tengo el derecho a sentirme ofendido? O…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¿Dejare que el Espíritu Santo me guie y saldré de la trampa de la ofensa?</a:t>
            </a:r>
            <a:endParaRPr lang="es-AR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ofend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64677"/>
            <a:ext cx="3048000" cy="5193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3524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61" y="527541"/>
            <a:ext cx="12192000" cy="633045"/>
          </a:xfrm>
        </p:spPr>
        <p:txBody>
          <a:bodyPr>
            <a:normAutofit fontScale="90000"/>
          </a:bodyPr>
          <a:lstStyle/>
          <a:p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¿Como se puede saber que ya salí de la trampa de la ofensa? </a:t>
            </a:r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¿Qué significa cortar lo que me hizo ofender a otro</a:t>
            </a:r>
            <a:r>
              <a:rPr lang="es-AR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s-A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88123"/>
            <a:ext cx="9331569" cy="5697415"/>
          </a:xfrm>
        </p:spPr>
        <p:txBody>
          <a:bodyPr>
            <a:normAutofit/>
          </a:bodyPr>
          <a:lstStyle/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 cortar la relación con la persona o cortar literalmente mi mano o mi ojo, NO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que decía Cristo es que analicemos que nos causo entrar a la trampa de la ofensa, </a:t>
            </a:r>
          </a:p>
          <a:p>
            <a:r>
              <a:rPr lang="es-AR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¿Que nos causo ofender? ¿Que eran esos deseos, que eran esos hechos difíciles que me causo tomar la ofensa?</a:t>
            </a:r>
          </a:p>
        </p:txBody>
      </p:sp>
      <p:pic>
        <p:nvPicPr>
          <p:cNvPr id="717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9477" y="1688123"/>
            <a:ext cx="2602523" cy="5169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647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784</Words>
  <Application>Microsoft Office PowerPoint</Application>
  <PresentationFormat>Widescreen</PresentationFormat>
  <Paragraphs>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La trampa de Fuego: La Ofensa</vt:lpstr>
      <vt:lpstr>Introducción</vt:lpstr>
      <vt:lpstr>Introducción</vt:lpstr>
      <vt:lpstr>Introducción</vt:lpstr>
      <vt:lpstr>No causes la ofensa: Mejor atarse una piedra de molino al cuello</vt:lpstr>
      <vt:lpstr>Ofensas vendrán a nuestras vidas</vt:lpstr>
      <vt:lpstr>Que nada te cause ocasionar ofender a otros</vt:lpstr>
      <vt:lpstr>Cuando nos encontramos en la trampa de la ofensa</vt:lpstr>
      <vt:lpstr>¿Como se puede saber que ya salí de la trampa de la ofensa? ¿Qué significa cortar lo que me hizo ofender a otro? </vt:lpstr>
      <vt:lpstr>Dejando a un lado al que me ofendió y su conducta</vt:lpstr>
      <vt:lpstr>Lideres Cristianos</vt:lpstr>
      <vt:lpstr>Nota Final: la biblia no apoya la trampa de la ofensa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trampa de Fuego</dc:title>
  <dc:creator>Jorge Muniz</dc:creator>
  <cp:lastModifiedBy>Jorge Muniz</cp:lastModifiedBy>
  <cp:revision>15</cp:revision>
  <dcterms:created xsi:type="dcterms:W3CDTF">2018-03-20T14:22:48Z</dcterms:created>
  <dcterms:modified xsi:type="dcterms:W3CDTF">2018-04-07T00:47:25Z</dcterms:modified>
</cp:coreProperties>
</file>