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1" r:id="rId1"/>
  </p:sld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57"/>
    <p:restoredTop sz="94467"/>
  </p:normalViewPr>
  <p:slideViewPr>
    <p:cSldViewPr snapToGrid="0" snapToObjects="1">
      <p:cViewPr varScale="1">
        <p:scale>
          <a:sx n="82" d="100"/>
          <a:sy n="82" d="100"/>
        </p:scale>
        <p:origin x="1144" y="1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viewProps" Target="viewProps.xml"/><Relationship Id="rId21" Type="http://schemas.openxmlformats.org/officeDocument/2006/relationships/theme" Target="theme/theme1.xml"/><Relationship Id="rId22"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presProps" Target="presProp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jpe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jpeg"/></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jpeg"/></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jpeg"/></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jpeg"/></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jpe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jpe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jpeg"/></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jpeg"/></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9" name="Rectangle 8"/>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ctrTitle"/>
          </p:nvPr>
        </p:nvSpPr>
        <p:spPr>
          <a:xfrm>
            <a:off x="1154955" y="2099733"/>
            <a:ext cx="8825658" cy="2677648"/>
          </a:xfrm>
        </p:spPr>
        <p:txBody>
          <a:bodyPr anchor="b"/>
          <a:lstStyle>
            <a:lvl1pPr>
              <a:defRPr sz="5400"/>
            </a:lvl1pPr>
          </a:lstStyle>
          <a:p>
            <a:r>
              <a:rPr lang="en-US" smtClean="0"/>
              <a:t>Click to edit Master title style</a:t>
            </a:r>
            <a:endParaRPr lang="en-US" dirty="0"/>
          </a:p>
        </p:txBody>
      </p:sp>
      <p:sp>
        <p:nvSpPr>
          <p:cNvPr id="3" name="Subtitle 2"/>
          <p:cNvSpPr>
            <a:spLocks noGrp="1"/>
          </p:cNvSpPr>
          <p:nvPr>
            <p:ph type="subTitle" idx="1"/>
          </p:nvPr>
        </p:nvSpPr>
        <p:spPr bwMode="gray">
          <a:xfrm>
            <a:off x="1154955" y="4777380"/>
            <a:ext cx="8825658" cy="861420"/>
          </a:xfrm>
        </p:spPr>
        <p:txBody>
          <a:bodyPr anchor="t"/>
          <a:lstStyle>
            <a:lvl1pPr marL="0" indent="0" algn="l">
              <a:buNone/>
              <a:defRPr cap="all">
                <a:solidFill>
                  <a:schemeClr val="accent1">
                    <a:lumMod val="60000"/>
                    <a:lumOff val="4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bwMode="gray">
          <a:xfrm rot="5400000">
            <a:off x="10158984" y="1792224"/>
            <a:ext cx="990599" cy="304799"/>
          </a:xfrm>
        </p:spPr>
        <p:txBody>
          <a:bodyPr anchor="t"/>
          <a:lstStyle>
            <a:lvl1pPr algn="l">
              <a:defRPr b="0" i="0">
                <a:solidFill>
                  <a:schemeClr val="bg1">
                    <a:alpha val="60000"/>
                  </a:schemeClr>
                </a:solidFill>
              </a:defRPr>
            </a:lvl1pPr>
          </a:lstStyle>
          <a:p>
            <a:fld id="{ED15B046-2E61-424E-92F8-AF204E30766D}" type="datetimeFigureOut">
              <a:rPr lang="en-US" smtClean="0"/>
              <a:t>9/10/19</a:t>
            </a:fld>
            <a:endParaRPr lang="en-US"/>
          </a:p>
        </p:txBody>
      </p:sp>
      <p:sp>
        <p:nvSpPr>
          <p:cNvPr id="5" name="Footer Placeholder 4"/>
          <p:cNvSpPr>
            <a:spLocks noGrp="1"/>
          </p:cNvSpPr>
          <p:nvPr>
            <p:ph type="ftr" sz="quarter" idx="11"/>
          </p:nvPr>
        </p:nvSpPr>
        <p:spPr bwMode="gray">
          <a:xfrm rot="5400000">
            <a:off x="8951976" y="3227832"/>
            <a:ext cx="3859795" cy="304801"/>
          </a:xfrm>
        </p:spPr>
        <p:txBody>
          <a:bodyPr/>
          <a:lstStyle>
            <a:lvl1pPr>
              <a:defRPr b="0" i="0">
                <a:solidFill>
                  <a:schemeClr val="bg1">
                    <a:alpha val="60000"/>
                  </a:schemeClr>
                </a:solidFill>
              </a:defRPr>
            </a:lvl1pPr>
          </a:lstStyle>
          <a:p>
            <a:endParaRPr lang="en-US"/>
          </a:p>
        </p:txBody>
      </p:sp>
      <p:sp>
        <p:nvSpPr>
          <p:cNvPr id="11" name="Rectangle 1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12" name="Slide Number Placeholder 5"/>
          <p:cNvSpPr>
            <a:spLocks noGrp="1"/>
          </p:cNvSpPr>
          <p:nvPr>
            <p:ph type="sldNum" sz="quarter" idx="12"/>
          </p:nvPr>
        </p:nvSpPr>
        <p:spPr>
          <a:xfrm>
            <a:off x="10352540" y="295729"/>
            <a:ext cx="838199" cy="767687"/>
          </a:xfrm>
        </p:spPr>
        <p:txBody>
          <a:bodyPr/>
          <a:lstStyle/>
          <a:p>
            <a:fld id="{3EE04C82-4B73-274A-AC3D-CAA1F7C76071}" type="slidenum">
              <a:rPr lang="en-US" smtClean="0"/>
              <a:t>‹#›</a:t>
            </a:fld>
            <a:endParaRPr lang="en-US"/>
          </a:p>
        </p:txBody>
      </p:sp>
    </p:spTree>
    <p:extLst>
      <p:ext uri="{BB962C8B-B14F-4D97-AF65-F5344CB8AC3E}">
        <p14:creationId xmlns:p14="http://schemas.microsoft.com/office/powerpoint/2010/main" val="19424133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3" name="Rectangle 12"/>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Freeform 5"/>
            <p:cNvSpPr/>
            <p:nvPr/>
          </p:nvSpPr>
          <p:spPr bwMode="gray">
            <a:xfrm rot="10371525">
              <a:off x="263767" y="443825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1" name="Freeform 5"/>
            <p:cNvSpPr/>
            <p:nvPr/>
          </p:nvSpPr>
          <p:spPr bwMode="gray">
            <a:xfrm rot="10800000">
              <a:off x="459506" y="321130"/>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4969927"/>
            <a:ext cx="8825659"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154954" y="685800"/>
            <a:ext cx="8825659" cy="3429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Drag picture to placeholder or click icon to add</a:t>
            </a:r>
            <a:endParaRPr lang="en-US" dirty="0"/>
          </a:p>
        </p:txBody>
      </p:sp>
      <p:sp>
        <p:nvSpPr>
          <p:cNvPr id="4" name="Text Placeholder 3"/>
          <p:cNvSpPr>
            <a:spLocks noGrp="1"/>
          </p:cNvSpPr>
          <p:nvPr>
            <p:ph type="body" sz="half" idx="2"/>
          </p:nvPr>
        </p:nvSpPr>
        <p:spPr>
          <a:xfrm>
            <a:off x="1154954" y="5536665"/>
            <a:ext cx="8825658" cy="493712"/>
          </a:xfrm>
        </p:spPr>
        <p:txBody>
          <a:bodyPr>
            <a:normAutofit/>
          </a:bodyPr>
          <a:lstStyle>
            <a:lvl1pPr marL="0" indent="0">
              <a:buNone/>
              <a:defRPr sz="12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D15B046-2E61-424E-92F8-AF204E30766D}" type="datetimeFigureOut">
              <a:rPr lang="en-US" smtClean="0"/>
              <a:t>9/10/19</a:t>
            </a:fld>
            <a:endParaRPr lang="en-US"/>
          </a:p>
        </p:txBody>
      </p:sp>
      <p:sp>
        <p:nvSpPr>
          <p:cNvPr id="6" name="Footer Placeholder 5"/>
          <p:cNvSpPr>
            <a:spLocks noGrp="1"/>
          </p:cNvSpPr>
          <p:nvPr>
            <p:ph type="ftr" sz="quarter" idx="11"/>
          </p:nvPr>
        </p:nvSpPr>
        <p:spPr/>
        <p:txBody>
          <a:bodyPr/>
          <a:lstStyle/>
          <a:p>
            <a:endParaRPr lang="en-US"/>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3EE04C82-4B73-274A-AC3D-CAA1F7C76071}" type="slidenum">
              <a:rPr lang="en-US" smtClean="0"/>
              <a:t>‹#›</a:t>
            </a:fld>
            <a:endParaRPr lang="en-US"/>
          </a:p>
        </p:txBody>
      </p:sp>
    </p:spTree>
    <p:extLst>
      <p:ext uri="{BB962C8B-B14F-4D97-AF65-F5344CB8AC3E}">
        <p14:creationId xmlns:p14="http://schemas.microsoft.com/office/powerpoint/2010/main" val="2838912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Title and Caption">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Freeform 5"/>
            <p:cNvSpPr/>
            <p:nvPr/>
          </p:nvSpPr>
          <p:spPr bwMode="gray">
            <a:xfrm rot="21010068">
              <a:off x="8490951" y="271487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7" name="Freeform 5"/>
            <p:cNvSpPr/>
            <p:nvPr/>
          </p:nvSpPr>
          <p:spPr bwMode="gray">
            <a:xfrm>
              <a:off x="455612" y="2801319"/>
              <a:ext cx="11277600" cy="3602637"/>
            </a:xfrm>
            <a:custGeom>
              <a:avLst/>
              <a:gdLst/>
              <a:ahLst/>
              <a:cxnLst/>
              <a:rect l="l" t="t" r="r" b="b"/>
              <a:pathLst>
                <a:path w="10000" h="7946">
                  <a:moveTo>
                    <a:pt x="0" y="0"/>
                  </a:moveTo>
                  <a:lnTo>
                    <a:pt x="0" y="7945"/>
                  </a:lnTo>
                  <a:lnTo>
                    <a:pt x="10000" y="7946"/>
                  </a:lnTo>
                  <a:lnTo>
                    <a:pt x="10000" y="4"/>
                  </a:lnTo>
                  <a:lnTo>
                    <a:pt x="10000" y="4"/>
                  </a:lnTo>
                  <a:lnTo>
                    <a:pt x="9773" y="91"/>
                  </a:lnTo>
                  <a:lnTo>
                    <a:pt x="9547" y="175"/>
                  </a:lnTo>
                  <a:lnTo>
                    <a:pt x="9320" y="256"/>
                  </a:lnTo>
                  <a:lnTo>
                    <a:pt x="9092" y="326"/>
                  </a:lnTo>
                  <a:lnTo>
                    <a:pt x="8865" y="396"/>
                  </a:lnTo>
                  <a:lnTo>
                    <a:pt x="8637" y="462"/>
                  </a:lnTo>
                  <a:lnTo>
                    <a:pt x="8412" y="518"/>
                  </a:lnTo>
                  <a:lnTo>
                    <a:pt x="8184" y="571"/>
                  </a:lnTo>
                  <a:lnTo>
                    <a:pt x="7957" y="620"/>
                  </a:lnTo>
                  <a:lnTo>
                    <a:pt x="7734" y="662"/>
                  </a:lnTo>
                  <a:lnTo>
                    <a:pt x="7508" y="704"/>
                  </a:lnTo>
                  <a:lnTo>
                    <a:pt x="7285" y="739"/>
                  </a:lnTo>
                  <a:lnTo>
                    <a:pt x="7062" y="767"/>
                  </a:lnTo>
                  <a:lnTo>
                    <a:pt x="6840" y="795"/>
                  </a:lnTo>
                  <a:lnTo>
                    <a:pt x="6620" y="819"/>
                  </a:lnTo>
                  <a:lnTo>
                    <a:pt x="6402" y="837"/>
                  </a:lnTo>
                  <a:lnTo>
                    <a:pt x="6184" y="851"/>
                  </a:lnTo>
                  <a:lnTo>
                    <a:pt x="5968" y="865"/>
                  </a:lnTo>
                  <a:lnTo>
                    <a:pt x="5755" y="872"/>
                  </a:lnTo>
                  <a:lnTo>
                    <a:pt x="5542" y="879"/>
                  </a:lnTo>
                  <a:lnTo>
                    <a:pt x="5332" y="882"/>
                  </a:lnTo>
                  <a:lnTo>
                    <a:pt x="5124" y="879"/>
                  </a:lnTo>
                  <a:lnTo>
                    <a:pt x="4918" y="879"/>
                  </a:lnTo>
                  <a:lnTo>
                    <a:pt x="4714" y="872"/>
                  </a:lnTo>
                  <a:lnTo>
                    <a:pt x="4514" y="861"/>
                  </a:lnTo>
                  <a:lnTo>
                    <a:pt x="4316" y="851"/>
                  </a:lnTo>
                  <a:lnTo>
                    <a:pt x="4122" y="840"/>
                  </a:lnTo>
                  <a:lnTo>
                    <a:pt x="3929" y="823"/>
                  </a:lnTo>
                  <a:lnTo>
                    <a:pt x="3739" y="805"/>
                  </a:lnTo>
                  <a:lnTo>
                    <a:pt x="3553" y="788"/>
                  </a:lnTo>
                  <a:lnTo>
                    <a:pt x="3190" y="742"/>
                  </a:lnTo>
                  <a:lnTo>
                    <a:pt x="2842" y="693"/>
                  </a:lnTo>
                  <a:lnTo>
                    <a:pt x="2508" y="641"/>
                  </a:lnTo>
                  <a:lnTo>
                    <a:pt x="2192" y="585"/>
                  </a:lnTo>
                  <a:lnTo>
                    <a:pt x="1890" y="525"/>
                  </a:lnTo>
                  <a:lnTo>
                    <a:pt x="1610" y="462"/>
                  </a:lnTo>
                  <a:lnTo>
                    <a:pt x="1347" y="399"/>
                  </a:lnTo>
                  <a:lnTo>
                    <a:pt x="1105" y="336"/>
                  </a:lnTo>
                  <a:lnTo>
                    <a:pt x="883" y="277"/>
                  </a:lnTo>
                  <a:lnTo>
                    <a:pt x="686" y="221"/>
                  </a:lnTo>
                  <a:lnTo>
                    <a:pt x="508" y="168"/>
                  </a:lnTo>
                  <a:lnTo>
                    <a:pt x="358" y="123"/>
                  </a:lnTo>
                  <a:lnTo>
                    <a:pt x="232" y="81"/>
                  </a:lnTo>
                  <a:lnTo>
                    <a:pt x="59" y="21"/>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48798" y="1063417"/>
            <a:ext cx="8831816" cy="1372986"/>
          </a:xfrm>
        </p:spPr>
        <p:txBody>
          <a:bodyPr/>
          <a:lstStyle>
            <a:lvl1pPr>
              <a:defRPr sz="4000"/>
            </a:lvl1pPr>
          </a:lstStyle>
          <a:p>
            <a:r>
              <a:rPr lang="en-US" smtClean="0"/>
              <a:t>Click to edit Master title style</a:t>
            </a:r>
            <a:endParaRPr lang="en-US" dirty="0"/>
          </a:p>
        </p:txBody>
      </p:sp>
      <p:sp>
        <p:nvSpPr>
          <p:cNvPr id="8" name="Text Placeholder 3"/>
          <p:cNvSpPr>
            <a:spLocks noGrp="1"/>
          </p:cNvSpPr>
          <p:nvPr>
            <p:ph type="body" sz="half" idx="2"/>
          </p:nvPr>
        </p:nvSpPr>
        <p:spPr>
          <a:xfrm>
            <a:off x="1154954" y="3543300"/>
            <a:ext cx="8825659" cy="24765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D15B046-2E61-424E-92F8-AF204E30766D}" type="datetimeFigureOut">
              <a:rPr lang="en-US" smtClean="0"/>
              <a:t>9/10/19</a:t>
            </a:fld>
            <a:endParaRPr lang="en-US"/>
          </a:p>
        </p:txBody>
      </p:sp>
      <p:sp>
        <p:nvSpPr>
          <p:cNvPr id="5" name="Footer Placeholder 4"/>
          <p:cNvSpPr>
            <a:spLocks noGrp="1"/>
          </p:cNvSpPr>
          <p:nvPr>
            <p:ph type="ftr" sz="quarter" idx="11"/>
          </p:nvPr>
        </p:nvSpPr>
        <p:spPr/>
        <p:txBody>
          <a:bodyPr/>
          <a:lstStyle/>
          <a:p>
            <a:endParaRPr lang="en-US"/>
          </a:p>
        </p:txBody>
      </p:sp>
      <p:sp>
        <p:nvSpPr>
          <p:cNvPr id="13" name="Rectangle 12"/>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3EE04C82-4B73-274A-AC3D-CAA1F7C76071}" type="slidenum">
              <a:rPr lang="en-US" smtClean="0"/>
              <a:t>‹#›</a:t>
            </a:fld>
            <a:endParaRPr lang="en-US"/>
          </a:p>
        </p:txBody>
      </p:sp>
    </p:spTree>
    <p:extLst>
      <p:ext uri="{BB962C8B-B14F-4D97-AF65-F5344CB8AC3E}">
        <p14:creationId xmlns:p14="http://schemas.microsoft.com/office/powerpoint/2010/main" val="39468785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Quote with Caption">
    <p:spTree>
      <p:nvGrpSpPr>
        <p:cNvPr id="1" name=""/>
        <p:cNvGrpSpPr/>
        <p:nvPr/>
      </p:nvGrpSpPr>
      <p:grpSpPr>
        <a:xfrm>
          <a:off x="0" y="0"/>
          <a:ext cx="0" cy="0"/>
          <a:chOff x="0" y="0"/>
          <a:chExt cx="0" cy="0"/>
        </a:xfrm>
      </p:grpSpPr>
      <p:grpSp>
        <p:nvGrpSpPr>
          <p:cNvPr id="3" name="Group 2"/>
          <p:cNvGrpSpPr/>
          <p:nvPr/>
        </p:nvGrpSpPr>
        <p:grpSpPr>
          <a:xfrm>
            <a:off x="0" y="0"/>
            <a:ext cx="12192000" cy="6858000"/>
            <a:chOff x="0" y="0"/>
            <a:chExt cx="12192000" cy="6858000"/>
          </a:xfrm>
        </p:grpSpPr>
        <p:sp>
          <p:nvSpPr>
            <p:cNvPr id="17" name="Rectangle 16"/>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0" name="Oval 19"/>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Oval 22"/>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4" name="Oval 23"/>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Oval 24"/>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Freeform 5"/>
            <p:cNvSpPr/>
            <p:nvPr/>
          </p:nvSpPr>
          <p:spPr bwMode="gray">
            <a:xfrm rot="21010068">
              <a:off x="8490951" y="41851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8"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16" name="TextBox 15"/>
          <p:cNvSpPr txBox="1"/>
          <p:nvPr/>
        </p:nvSpPr>
        <p:spPr bwMode="gray">
          <a:xfrm>
            <a:off x="881566" y="607336"/>
            <a:ext cx="801912"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13" name="TextBox 12"/>
          <p:cNvSpPr txBox="1"/>
          <p:nvPr/>
        </p:nvSpPr>
        <p:spPr bwMode="gray">
          <a:xfrm>
            <a:off x="9884458" y="2613787"/>
            <a:ext cx="652763"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2" name="Title 1"/>
          <p:cNvSpPr>
            <a:spLocks noGrp="1"/>
          </p:cNvSpPr>
          <p:nvPr>
            <p:ph type="title"/>
          </p:nvPr>
        </p:nvSpPr>
        <p:spPr>
          <a:xfrm>
            <a:off x="1581878" y="982134"/>
            <a:ext cx="8453906" cy="2696632"/>
          </a:xfrm>
        </p:spPr>
        <p:txBody>
          <a:bodyPr/>
          <a:lstStyle>
            <a:lvl1pPr>
              <a:defRPr sz="4000"/>
            </a:lvl1pPr>
          </a:lstStyle>
          <a:p>
            <a:r>
              <a:rPr lang="en-US" smtClean="0"/>
              <a:t>Click to edit Master title style</a:t>
            </a:r>
            <a:endParaRPr lang="en-US" dirty="0"/>
          </a:p>
        </p:txBody>
      </p:sp>
      <p:sp>
        <p:nvSpPr>
          <p:cNvPr id="14" name="Text Placeholder 3"/>
          <p:cNvSpPr>
            <a:spLocks noGrp="1"/>
          </p:cNvSpPr>
          <p:nvPr>
            <p:ph type="body" sz="half" idx="13"/>
          </p:nvPr>
        </p:nvSpPr>
        <p:spPr bwMode="gray">
          <a:xfrm>
            <a:off x="1945945" y="3678766"/>
            <a:ext cx="7731219" cy="342174"/>
          </a:xfrm>
        </p:spPr>
        <p:txBody>
          <a:bodyPr anchor="t">
            <a:normAutofit/>
          </a:bodyPr>
          <a:lstStyle>
            <a:lvl1pPr marL="0" indent="0">
              <a:buNone/>
              <a:defRPr lang="en-US" sz="1400" b="0" i="0" kern="1200" cap="small" dirty="0">
                <a:solidFill>
                  <a:schemeClr val="accent1">
                    <a:lumMod val="60000"/>
                    <a:lumOff val="40000"/>
                  </a:schemeClr>
                </a:solidFill>
                <a:latin typeface="+mn-lt"/>
                <a:ea typeface="+mn-ea"/>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0" name="Text Placeholder 3"/>
          <p:cNvSpPr>
            <a:spLocks noGrp="1"/>
          </p:cNvSpPr>
          <p:nvPr>
            <p:ph type="body" sz="half" idx="2"/>
          </p:nvPr>
        </p:nvSpPr>
        <p:spPr>
          <a:xfrm>
            <a:off x="1154954" y="5029199"/>
            <a:ext cx="9244897" cy="997857"/>
          </a:xfrm>
        </p:spPr>
        <p:txBody>
          <a:bodyPr anchor="ct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AD9FF7F-6988-44CC-821B-644E70CD2F73}" type="datetimeFigureOut">
              <a:rPr lang="en-US" smtClean="0"/>
              <a:t>9/10/19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9" name="Rectangle 18"/>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08927704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Name Card">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Freeform 5"/>
            <p:cNvSpPr/>
            <p:nvPr/>
          </p:nvSpPr>
          <p:spPr bwMode="gray">
            <a:xfrm rot="21010068">
              <a:off x="8490951" y="4193583"/>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370667"/>
            <a:ext cx="8825660" cy="1822514"/>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154954" y="5024967"/>
            <a:ext cx="8825659" cy="860400"/>
          </a:xfrm>
        </p:spPr>
        <p:txBody>
          <a:bodyPr anchor="t"/>
          <a:lstStyle>
            <a:lvl1pPr marL="0" indent="0" algn="l">
              <a:buNone/>
              <a:defRPr sz="2000" cap="none">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D15B046-2E61-424E-92F8-AF204E30766D}" type="datetimeFigureOut">
              <a:rPr lang="en-US" smtClean="0"/>
              <a:t>9/10/19</a:t>
            </a:fld>
            <a:endParaRPr lang="en-US"/>
          </a:p>
        </p:txBody>
      </p:sp>
      <p:sp>
        <p:nvSpPr>
          <p:cNvPr id="5" name="Footer Placeholder 4"/>
          <p:cNvSpPr>
            <a:spLocks noGrp="1"/>
          </p:cNvSpPr>
          <p:nvPr>
            <p:ph type="ftr" sz="quarter" idx="11"/>
          </p:nvPr>
        </p:nvSpPr>
        <p:spPr/>
        <p:txBody>
          <a:bodyPr/>
          <a:lstStyle/>
          <a:p>
            <a:endParaRPr lang="en-US"/>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3EE04C82-4B73-274A-AC3D-CAA1F7C76071}" type="slidenum">
              <a:rPr lang="en-US" smtClean="0"/>
              <a:t>‹#›</a:t>
            </a:fld>
            <a:endParaRPr lang="en-US"/>
          </a:p>
        </p:txBody>
      </p:sp>
    </p:spTree>
    <p:extLst>
      <p:ext uri="{BB962C8B-B14F-4D97-AF65-F5344CB8AC3E}">
        <p14:creationId xmlns:p14="http://schemas.microsoft.com/office/powerpoint/2010/main" val="97425044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en-US" smtClean="0"/>
              <a:t>Click to edit Master title style</a:t>
            </a:r>
            <a:endParaRPr lang="en-US" dirty="0"/>
          </a:p>
        </p:txBody>
      </p:sp>
      <p:sp>
        <p:nvSpPr>
          <p:cNvPr id="3" name="Text Placeholder 2"/>
          <p:cNvSpPr>
            <a:spLocks noGrp="1"/>
          </p:cNvSpPr>
          <p:nvPr>
            <p:ph type="body" idx="1"/>
          </p:nvPr>
        </p:nvSpPr>
        <p:spPr>
          <a:xfrm>
            <a:off x="1154954" y="2603502"/>
            <a:ext cx="314187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6" name="Text Placeholder 3"/>
          <p:cNvSpPr>
            <a:spLocks noGrp="1"/>
          </p:cNvSpPr>
          <p:nvPr>
            <p:ph type="body" sz="half" idx="15"/>
          </p:nvPr>
        </p:nvSpPr>
        <p:spPr>
          <a:xfrm>
            <a:off x="1154953" y="3179764"/>
            <a:ext cx="314187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Text Placeholder 4"/>
          <p:cNvSpPr>
            <a:spLocks noGrp="1"/>
          </p:cNvSpPr>
          <p:nvPr>
            <p:ph type="body" sz="quarter" idx="3"/>
          </p:nvPr>
        </p:nvSpPr>
        <p:spPr>
          <a:xfrm>
            <a:off x="4512721" y="2603500"/>
            <a:ext cx="3147009"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9" name="Text Placeholder 3"/>
          <p:cNvSpPr>
            <a:spLocks noGrp="1"/>
          </p:cNvSpPr>
          <p:nvPr>
            <p:ph type="body" sz="half" idx="16"/>
          </p:nvPr>
        </p:nvSpPr>
        <p:spPr>
          <a:xfrm>
            <a:off x="4512721" y="3179763"/>
            <a:ext cx="314700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4" name="Text Placeholder 4"/>
          <p:cNvSpPr>
            <a:spLocks noGrp="1"/>
          </p:cNvSpPr>
          <p:nvPr>
            <p:ph type="body" sz="quarter" idx="13"/>
          </p:nvPr>
        </p:nvSpPr>
        <p:spPr>
          <a:xfrm>
            <a:off x="7888135" y="2603501"/>
            <a:ext cx="3145730"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0" name="Text Placeholder 3"/>
          <p:cNvSpPr>
            <a:spLocks noGrp="1"/>
          </p:cNvSpPr>
          <p:nvPr>
            <p:ph type="body" sz="half" idx="17"/>
          </p:nvPr>
        </p:nvSpPr>
        <p:spPr>
          <a:xfrm>
            <a:off x="7888329" y="3179762"/>
            <a:ext cx="3145536"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cxnSp>
        <p:nvCxnSpPr>
          <p:cNvPr id="17" name="Straight Connector 16"/>
          <p:cNvCxnSpPr/>
          <p:nvPr/>
        </p:nvCxnSpPr>
        <p:spPr>
          <a:xfrm>
            <a:off x="440397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77240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ED15B046-2E61-424E-92F8-AF204E30766D}" type="datetimeFigureOut">
              <a:rPr lang="en-US" smtClean="0"/>
              <a:t>9/10/19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EE04C82-4B73-274A-AC3D-CAA1F7C76071}" type="slidenum">
              <a:rPr lang="en-US" smtClean="0"/>
              <a:t>‹#›</a:t>
            </a:fld>
            <a:endParaRPr lang="en-US"/>
          </a:p>
        </p:txBody>
      </p:sp>
    </p:spTree>
    <p:extLst>
      <p:ext uri="{BB962C8B-B14F-4D97-AF65-F5344CB8AC3E}">
        <p14:creationId xmlns:p14="http://schemas.microsoft.com/office/powerpoint/2010/main" val="181192119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en-US" smtClean="0"/>
              <a:t>Click to edit Master title style</a:t>
            </a:r>
            <a:endParaRPr lang="en-US" dirty="0"/>
          </a:p>
        </p:txBody>
      </p:sp>
      <p:sp>
        <p:nvSpPr>
          <p:cNvPr id="3" name="Text Placeholder 2"/>
          <p:cNvSpPr>
            <a:spLocks noGrp="1"/>
          </p:cNvSpPr>
          <p:nvPr>
            <p:ph type="body" idx="1"/>
          </p:nvPr>
        </p:nvSpPr>
        <p:spPr>
          <a:xfrm>
            <a:off x="1154954" y="4532844"/>
            <a:ext cx="305043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9" name="Picture Placeholder 2"/>
          <p:cNvSpPr>
            <a:spLocks noGrp="1" noChangeAspect="1"/>
          </p:cNvSpPr>
          <p:nvPr>
            <p:ph type="pic" idx="15"/>
          </p:nvPr>
        </p:nvSpPr>
        <p:spPr>
          <a:xfrm>
            <a:off x="1334553"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Drag picture to placeholder or click icon to add</a:t>
            </a:r>
            <a:endParaRPr lang="en-US" dirty="0"/>
          </a:p>
        </p:txBody>
      </p:sp>
      <p:sp>
        <p:nvSpPr>
          <p:cNvPr id="22" name="Text Placeholder 3"/>
          <p:cNvSpPr>
            <a:spLocks noGrp="1"/>
          </p:cNvSpPr>
          <p:nvPr>
            <p:ph type="body" sz="half" idx="18"/>
          </p:nvPr>
        </p:nvSpPr>
        <p:spPr>
          <a:xfrm>
            <a:off x="1154954" y="5109106"/>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Text Placeholder 4"/>
          <p:cNvSpPr>
            <a:spLocks noGrp="1"/>
          </p:cNvSpPr>
          <p:nvPr>
            <p:ph type="body" sz="quarter" idx="3"/>
          </p:nvPr>
        </p:nvSpPr>
        <p:spPr>
          <a:xfrm>
            <a:off x="4568865" y="4532844"/>
            <a:ext cx="3050438" cy="576263"/>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1" name="Picture Placeholder 2"/>
          <p:cNvSpPr>
            <a:spLocks noGrp="1" noChangeAspect="1"/>
          </p:cNvSpPr>
          <p:nvPr>
            <p:ph type="pic" idx="21"/>
          </p:nvPr>
        </p:nvSpPr>
        <p:spPr>
          <a:xfrm>
            <a:off x="4748462" y="2603500"/>
            <a:ext cx="2691243"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Drag picture to placeholder or click icon to add</a:t>
            </a:r>
            <a:endParaRPr lang="en-US" dirty="0"/>
          </a:p>
        </p:txBody>
      </p:sp>
      <p:sp>
        <p:nvSpPr>
          <p:cNvPr id="23" name="Text Placeholder 3"/>
          <p:cNvSpPr>
            <a:spLocks noGrp="1"/>
          </p:cNvSpPr>
          <p:nvPr>
            <p:ph type="body" sz="half" idx="19"/>
          </p:nvPr>
        </p:nvSpPr>
        <p:spPr>
          <a:xfrm>
            <a:off x="4570172" y="5109105"/>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4" name="Text Placeholder 4"/>
          <p:cNvSpPr>
            <a:spLocks noGrp="1"/>
          </p:cNvSpPr>
          <p:nvPr>
            <p:ph type="body" sz="quarter" idx="13"/>
          </p:nvPr>
        </p:nvSpPr>
        <p:spPr>
          <a:xfrm>
            <a:off x="7982775" y="4532845"/>
            <a:ext cx="3051095"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2" name="Picture Placeholder 2"/>
          <p:cNvSpPr>
            <a:spLocks noGrp="1" noChangeAspect="1"/>
          </p:cNvSpPr>
          <p:nvPr>
            <p:ph type="pic" idx="22"/>
          </p:nvPr>
        </p:nvSpPr>
        <p:spPr>
          <a:xfrm>
            <a:off x="8163031"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Drag picture to placeholder or click icon to add</a:t>
            </a:r>
            <a:endParaRPr lang="en-US" dirty="0"/>
          </a:p>
        </p:txBody>
      </p:sp>
      <p:sp>
        <p:nvSpPr>
          <p:cNvPr id="24" name="Text Placeholder 3"/>
          <p:cNvSpPr>
            <a:spLocks noGrp="1"/>
          </p:cNvSpPr>
          <p:nvPr>
            <p:ph type="body" sz="half" idx="20"/>
          </p:nvPr>
        </p:nvSpPr>
        <p:spPr>
          <a:xfrm>
            <a:off x="7982775" y="5109104"/>
            <a:ext cx="3051096"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cxnSp>
        <p:nvCxnSpPr>
          <p:cNvPr id="43" name="Straight Connector 42"/>
          <p:cNvCxnSpPr/>
          <p:nvPr/>
        </p:nvCxnSpPr>
        <p:spPr>
          <a:xfrm>
            <a:off x="440583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44" name="Straight Connector 43"/>
          <p:cNvCxnSpPr/>
          <p:nvPr/>
        </p:nvCxnSpPr>
        <p:spPr>
          <a:xfrm>
            <a:off x="7797802"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ED15B046-2E61-424E-92F8-AF204E30766D}" type="datetimeFigureOut">
              <a:rPr lang="en-US" smtClean="0"/>
              <a:t>9/10/19</a:t>
            </a:fld>
            <a:endParaRPr lang="en-US"/>
          </a:p>
        </p:txBody>
      </p:sp>
      <p:sp>
        <p:nvSpPr>
          <p:cNvPr id="8" name="Footer Placeholder 7"/>
          <p:cNvSpPr>
            <a:spLocks noGrp="1"/>
          </p:cNvSpPr>
          <p:nvPr>
            <p:ph type="ftr" sz="quarter" idx="11"/>
          </p:nvPr>
        </p:nvSpPr>
        <p:spPr>
          <a:xfrm>
            <a:off x="561111" y="6391838"/>
            <a:ext cx="3644282" cy="304801"/>
          </a:xfrm>
        </p:spPr>
        <p:txBody>
          <a:bodyPr/>
          <a:lstStyle/>
          <a:p>
            <a:endParaRPr lang="en-US"/>
          </a:p>
        </p:txBody>
      </p:sp>
      <p:sp>
        <p:nvSpPr>
          <p:cNvPr id="9" name="Slide Number Placeholder 8"/>
          <p:cNvSpPr>
            <a:spLocks noGrp="1"/>
          </p:cNvSpPr>
          <p:nvPr>
            <p:ph type="sldNum" sz="quarter" idx="12"/>
          </p:nvPr>
        </p:nvSpPr>
        <p:spPr/>
        <p:txBody>
          <a:bodyPr/>
          <a:lstStyle/>
          <a:p>
            <a:fld id="{3EE04C82-4B73-274A-AC3D-CAA1F7C76071}" type="slidenum">
              <a:rPr lang="en-US" smtClean="0"/>
              <a:t>‹#›</a:t>
            </a:fld>
            <a:endParaRPr lang="en-US"/>
          </a:p>
        </p:txBody>
      </p:sp>
    </p:spTree>
    <p:extLst>
      <p:ext uri="{BB962C8B-B14F-4D97-AF65-F5344CB8AC3E}">
        <p14:creationId xmlns:p14="http://schemas.microsoft.com/office/powerpoint/2010/main" val="164139309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154954" y="2603500"/>
            <a:ext cx="8825659" cy="3416300"/>
          </a:xfrm>
        </p:spPr>
        <p:txBody>
          <a:bodyPr vert="eaVert" anchor="t" anchorCtr="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a:xfrm>
            <a:off x="10695439" y="6391838"/>
            <a:ext cx="990599" cy="304799"/>
          </a:xfrm>
        </p:spPr>
        <p:txBody>
          <a:bodyPr/>
          <a:lstStyle/>
          <a:p>
            <a:fld id="{ED15B046-2E61-424E-92F8-AF204E30766D}" type="datetimeFigureOut">
              <a:rPr lang="en-US" smtClean="0"/>
              <a:t>9/10/19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EE04C82-4B73-274A-AC3D-CAA1F7C76071}" type="slidenum">
              <a:rPr lang="en-US" smtClean="0"/>
              <a:t>‹#›</a:t>
            </a:fld>
            <a:endParaRPr lang="en-US"/>
          </a:p>
        </p:txBody>
      </p:sp>
    </p:spTree>
    <p:extLst>
      <p:ext uri="{BB962C8B-B14F-4D97-AF65-F5344CB8AC3E}">
        <p14:creationId xmlns:p14="http://schemas.microsoft.com/office/powerpoint/2010/main" val="31886872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2" name="Rectangle 11"/>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Rectangle 6"/>
            <p:cNvSpPr/>
            <p:nvPr/>
          </p:nvSpPr>
          <p:spPr bwMode="gray">
            <a:xfrm>
              <a:off x="414867" y="402165"/>
              <a:ext cx="6510866"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7" name="Freeform 5"/>
            <p:cNvSpPr/>
            <p:nvPr/>
          </p:nvSpPr>
          <p:spPr bwMode="gray">
            <a:xfrm rot="5101749">
              <a:off x="6294738" y="457773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0" name="Freeform 5"/>
            <p:cNvSpPr/>
            <p:nvPr/>
          </p:nvSpPr>
          <p:spPr bwMode="gray">
            <a:xfrm rot="5400000">
              <a:off x="44492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3"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Vertical Title 1"/>
          <p:cNvSpPr>
            <a:spLocks noGrp="1"/>
          </p:cNvSpPr>
          <p:nvPr>
            <p:ph type="title" orient="vert"/>
          </p:nvPr>
        </p:nvSpPr>
        <p:spPr>
          <a:xfrm>
            <a:off x="8585235" y="1278467"/>
            <a:ext cx="1409965" cy="4748590"/>
          </a:xfrm>
        </p:spPr>
        <p:txBody>
          <a:bodyPr vert="eaVert" anchor="b" anchorCtr="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154954" y="1278467"/>
            <a:ext cx="6256025" cy="474859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a:xfrm>
            <a:off x="10653104" y="6391838"/>
            <a:ext cx="992135" cy="304799"/>
          </a:xfrm>
        </p:spPr>
        <p:txBody>
          <a:bodyPr/>
          <a:lstStyle/>
          <a:p>
            <a:fld id="{ED15B046-2E61-424E-92F8-AF204E30766D}" type="datetimeFigureOut">
              <a:rPr lang="en-US" smtClean="0"/>
              <a:t>9/10/19</a:t>
            </a:fld>
            <a:endParaRPr lang="en-US"/>
          </a:p>
        </p:txBody>
      </p:sp>
      <p:sp>
        <p:nvSpPr>
          <p:cNvPr id="5" name="Footer Placeholder 4"/>
          <p:cNvSpPr>
            <a:spLocks noGrp="1"/>
          </p:cNvSpPr>
          <p:nvPr>
            <p:ph type="ftr" sz="quarter" idx="11"/>
          </p:nvPr>
        </p:nvSpPr>
        <p:spPr/>
        <p:txBody>
          <a:bodyPr/>
          <a:lstStyle/>
          <a:p>
            <a:endParaRPr lang="en-US"/>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3EE04C82-4B73-274A-AC3D-CAA1F7C76071}" type="slidenum">
              <a:rPr lang="en-US" smtClean="0"/>
              <a:t>‹#›</a:t>
            </a:fld>
            <a:endParaRPr lang="en-US"/>
          </a:p>
        </p:txBody>
      </p:sp>
    </p:spTree>
    <p:extLst>
      <p:ext uri="{BB962C8B-B14F-4D97-AF65-F5344CB8AC3E}">
        <p14:creationId xmlns:p14="http://schemas.microsoft.com/office/powerpoint/2010/main" val="12549450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a:xfrm>
            <a:off x="1154954" y="2603500"/>
            <a:ext cx="8825659" cy="34163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ED15B046-2E61-424E-92F8-AF204E30766D}" type="datetimeFigureOut">
              <a:rPr lang="en-US" smtClean="0"/>
              <a:t>9/10/19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EE04C82-4B73-274A-AC3D-CAA1F7C76071}" type="slidenum">
              <a:rPr lang="en-US" smtClean="0"/>
              <a:t>‹#›</a:t>
            </a:fld>
            <a:endParaRPr lang="en-US"/>
          </a:p>
        </p:txBody>
      </p:sp>
    </p:spTree>
    <p:extLst>
      <p:ext uri="{BB962C8B-B14F-4D97-AF65-F5344CB8AC3E}">
        <p14:creationId xmlns:p14="http://schemas.microsoft.com/office/powerpoint/2010/main" val="4389066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bwMode="gray">
            <a:xfrm>
              <a:off x="7289800" y="402165"/>
              <a:ext cx="44788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5"/>
            <p:cNvSpPr/>
            <p:nvPr/>
          </p:nvSpPr>
          <p:spPr bwMode="gray">
            <a:xfrm rot="16200000">
              <a:off x="3787244"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p:nvPr/>
          </p:nvSpPr>
          <p:spPr bwMode="gray">
            <a:xfrm rot="15922489">
              <a:off x="4698352"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677645"/>
            <a:ext cx="4351025" cy="2283824"/>
          </a:xfrm>
        </p:spPr>
        <p:txBody>
          <a:bodyPr anchor="ctr"/>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895559" y="2677644"/>
            <a:ext cx="3757545" cy="2283824"/>
          </a:xfrm>
        </p:spPr>
        <p:txBody>
          <a:bodyPr anchor="ctr"/>
          <a:lstStyle>
            <a:lvl1pPr marL="0" indent="0" algn="l">
              <a:buNone/>
              <a:defRPr sz="2000" cap="all">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D15B046-2E61-424E-92F8-AF204E30766D}" type="datetimeFigureOut">
              <a:rPr lang="en-US" smtClean="0"/>
              <a:t>9/10/19</a:t>
            </a:fld>
            <a:endParaRPr lang="en-US"/>
          </a:p>
        </p:txBody>
      </p:sp>
      <p:sp>
        <p:nvSpPr>
          <p:cNvPr id="5" name="Footer Placeholder 4"/>
          <p:cNvSpPr>
            <a:spLocks noGrp="1"/>
          </p:cNvSpPr>
          <p:nvPr>
            <p:ph type="ftr" sz="quarter" idx="11"/>
          </p:nvPr>
        </p:nvSpPr>
        <p:spPr/>
        <p:txBody>
          <a:bodyPr/>
          <a:lstStyle/>
          <a:p>
            <a:endParaRPr lang="en-US"/>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3EE04C82-4B73-274A-AC3D-CAA1F7C76071}" type="slidenum">
              <a:rPr lang="en-US" smtClean="0"/>
              <a:t>‹#›</a:t>
            </a:fld>
            <a:endParaRPr lang="en-US"/>
          </a:p>
        </p:txBody>
      </p:sp>
    </p:spTree>
    <p:extLst>
      <p:ext uri="{BB962C8B-B14F-4D97-AF65-F5344CB8AC3E}">
        <p14:creationId xmlns:p14="http://schemas.microsoft.com/office/powerpoint/2010/main" val="9819289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154954" y="2603500"/>
            <a:ext cx="4825158" cy="3416301"/>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208712" y="2603500"/>
            <a:ext cx="4825159" cy="3416300"/>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ED15B046-2E61-424E-92F8-AF204E30766D}" type="datetimeFigureOut">
              <a:rPr lang="en-US" smtClean="0"/>
              <a:t>9/10/19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EE04C82-4B73-274A-AC3D-CAA1F7C76071}" type="slidenum">
              <a:rPr lang="en-US" smtClean="0"/>
              <a:t>‹#›</a:t>
            </a:fld>
            <a:endParaRPr lang="en-US"/>
          </a:p>
        </p:txBody>
      </p:sp>
    </p:spTree>
    <p:extLst>
      <p:ext uri="{BB962C8B-B14F-4D97-AF65-F5344CB8AC3E}">
        <p14:creationId xmlns:p14="http://schemas.microsoft.com/office/powerpoint/2010/main" val="10605285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1154954" y="2603500"/>
            <a:ext cx="4825157"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154954" y="3179762"/>
            <a:ext cx="4825158" cy="2840039"/>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208712" y="2603500"/>
            <a:ext cx="4825159"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208712" y="3179762"/>
            <a:ext cx="4825159" cy="2840039"/>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ED15B046-2E61-424E-92F8-AF204E30766D}" type="datetimeFigureOut">
              <a:rPr lang="en-US" smtClean="0"/>
              <a:t>9/10/19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EE04C82-4B73-274A-AC3D-CAA1F7C76071}" type="slidenum">
              <a:rPr lang="en-US" smtClean="0"/>
              <a:t>‹#›</a:t>
            </a:fld>
            <a:endParaRPr lang="en-US"/>
          </a:p>
        </p:txBody>
      </p:sp>
    </p:spTree>
    <p:extLst>
      <p:ext uri="{BB962C8B-B14F-4D97-AF65-F5344CB8AC3E}">
        <p14:creationId xmlns:p14="http://schemas.microsoft.com/office/powerpoint/2010/main" val="1892714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9" name="Title 1"/>
          <p:cNvSpPr>
            <a:spLocks noGrp="1"/>
          </p:cNvSpPr>
          <p:nvPr>
            <p:ph type="title"/>
          </p:nvPr>
        </p:nvSpPr>
        <p:spPr>
          <a:xfrm>
            <a:off x="1154954" y="973668"/>
            <a:ext cx="8761413" cy="706964"/>
          </a:xfrm>
        </p:spPr>
        <p:txBody>
          <a:bodyPr/>
          <a:lstStyle>
            <a:lvl1pPr>
              <a:defRPr/>
            </a:lvl1p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ED15B046-2E61-424E-92F8-AF204E30766D}" type="datetimeFigureOut">
              <a:rPr lang="en-US" smtClean="0"/>
              <a:t>9/10/19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EE04C82-4B73-274A-AC3D-CAA1F7C76071}" type="slidenum">
              <a:rPr lang="en-US" smtClean="0"/>
              <a:t>‹#›</a:t>
            </a:fld>
            <a:endParaRPr lang="en-US"/>
          </a:p>
        </p:txBody>
      </p:sp>
    </p:spTree>
    <p:extLst>
      <p:ext uri="{BB962C8B-B14F-4D97-AF65-F5344CB8AC3E}">
        <p14:creationId xmlns:p14="http://schemas.microsoft.com/office/powerpoint/2010/main" val="6617100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D15B046-2E61-424E-92F8-AF204E30766D}" type="datetimeFigureOut">
              <a:rPr lang="en-US" smtClean="0"/>
              <a:t>9/10/19</a:t>
            </a:fld>
            <a:endParaRPr lang="en-US"/>
          </a:p>
        </p:txBody>
      </p:sp>
      <p:sp>
        <p:nvSpPr>
          <p:cNvPr id="3" name="Footer Placeholder 2"/>
          <p:cNvSpPr>
            <a:spLocks noGrp="1"/>
          </p:cNvSpPr>
          <p:nvPr>
            <p:ph type="ftr" sz="quarter" idx="11"/>
          </p:nvPr>
        </p:nvSpPr>
        <p:spPr/>
        <p:txBody>
          <a:bodyPr/>
          <a:lstStyle/>
          <a:p>
            <a:endParaRPr lang="en-US"/>
          </a:p>
        </p:txBody>
      </p:sp>
      <p:sp>
        <p:nvSpPr>
          <p:cNvPr id="7" name="Rectangle 6"/>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4" name="Slide Number Placeholder 3"/>
          <p:cNvSpPr>
            <a:spLocks noGrp="1"/>
          </p:cNvSpPr>
          <p:nvPr>
            <p:ph type="sldNum" sz="quarter" idx="12"/>
          </p:nvPr>
        </p:nvSpPr>
        <p:spPr/>
        <p:txBody>
          <a:bodyPr/>
          <a:lstStyle/>
          <a:p>
            <a:fld id="{3EE04C82-4B73-274A-AC3D-CAA1F7C76071}" type="slidenum">
              <a:rPr lang="en-US" smtClean="0"/>
              <a:t>‹#›</a:t>
            </a:fld>
            <a:endParaRPr lang="en-US"/>
          </a:p>
        </p:txBody>
      </p:sp>
    </p:spTree>
    <p:extLst>
      <p:ext uri="{BB962C8B-B14F-4D97-AF65-F5344CB8AC3E}">
        <p14:creationId xmlns:p14="http://schemas.microsoft.com/office/powerpoint/2010/main" val="16901668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5713412" y="402165"/>
              <a:ext cx="6055253"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8" name="Freeform 5"/>
            <p:cNvSpPr/>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2229377"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295400"/>
            <a:ext cx="2793158" cy="1600200"/>
          </a:xfrm>
        </p:spPr>
        <p:txBody>
          <a:bodyPr anchor="b"/>
          <a:lstStyle>
            <a:lvl1pPr algn="l">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5781146" y="1447800"/>
            <a:ext cx="5190066" cy="4572000"/>
          </a:xfrm>
        </p:spPr>
        <p:txBody>
          <a:bodyPr anchor="ct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bwMode="gray">
          <a:xfrm>
            <a:off x="1154954" y="3129280"/>
            <a:ext cx="2793158" cy="2895599"/>
          </a:xfrm>
        </p:spPr>
        <p:txBody>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D15B046-2E61-424E-92F8-AF204E30766D}" type="datetimeFigureOut">
              <a:rPr lang="en-US" smtClean="0"/>
              <a:t>9/10/19</a:t>
            </a:fld>
            <a:endParaRPr lang="en-US"/>
          </a:p>
        </p:txBody>
      </p:sp>
      <p:sp>
        <p:nvSpPr>
          <p:cNvPr id="6" name="Footer Placeholder 5"/>
          <p:cNvSpPr>
            <a:spLocks noGrp="1"/>
          </p:cNvSpPr>
          <p:nvPr>
            <p:ph type="ftr" sz="quarter" idx="11"/>
          </p:nvPr>
        </p:nvSpPr>
        <p:spPr/>
        <p:txBody>
          <a:bodyPr/>
          <a:lstStyle/>
          <a:p>
            <a:endParaRPr lang="en-US"/>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3EE04C82-4B73-274A-AC3D-CAA1F7C76071}" type="slidenum">
              <a:rPr lang="en-US" smtClean="0"/>
              <a:t>‹#›</a:t>
            </a:fld>
            <a:endParaRPr lang="en-US"/>
          </a:p>
        </p:txBody>
      </p:sp>
    </p:spTree>
    <p:extLst>
      <p:ext uri="{BB962C8B-B14F-4D97-AF65-F5344CB8AC3E}">
        <p14:creationId xmlns:p14="http://schemas.microsoft.com/office/powerpoint/2010/main" val="18680658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6172200" y="402165"/>
              <a:ext cx="55964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22" name="Freeform 5"/>
            <p:cNvSpPr/>
            <p:nvPr/>
          </p:nvSpPr>
          <p:spPr bwMode="gray">
            <a:xfrm rot="15922489">
              <a:off x="4203594"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32954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693333"/>
            <a:ext cx="3865134" cy="1735667"/>
          </a:xfrm>
        </p:spPr>
        <p:txBody>
          <a:bodyPr anchor="b">
            <a:normAutofit/>
          </a:bodyPr>
          <a:lstStyle>
            <a:lvl1pPr algn="l">
              <a:defRPr sz="36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547870" y="1143000"/>
            <a:ext cx="3227193"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marL="0" lvl="0" indent="0" algn="ctr">
              <a:buNone/>
            </a:pPr>
            <a:r>
              <a:rPr lang="en-US" smtClean="0"/>
              <a:t>Drag picture to placeholder or click icon to add</a:t>
            </a:r>
            <a:endParaRPr lang="en-US" dirty="0"/>
          </a:p>
        </p:txBody>
      </p:sp>
      <p:sp>
        <p:nvSpPr>
          <p:cNvPr id="4" name="Text Placeholder 3"/>
          <p:cNvSpPr>
            <a:spLocks noGrp="1"/>
          </p:cNvSpPr>
          <p:nvPr>
            <p:ph type="body" sz="half" idx="2"/>
          </p:nvPr>
        </p:nvSpPr>
        <p:spPr bwMode="gray">
          <a:xfrm>
            <a:off x="1154954" y="3657600"/>
            <a:ext cx="3859212" cy="1371600"/>
          </a:xfrm>
        </p:spPr>
        <p:txBody>
          <a:bodyPr>
            <a:normAutofit/>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D15B046-2E61-424E-92F8-AF204E30766D}" type="datetimeFigureOut">
              <a:rPr lang="en-US" smtClean="0"/>
              <a:t>9/10/19</a:t>
            </a:fld>
            <a:endParaRPr lang="en-US"/>
          </a:p>
        </p:txBody>
      </p:sp>
      <p:sp>
        <p:nvSpPr>
          <p:cNvPr id="6" name="Footer Placeholder 5"/>
          <p:cNvSpPr>
            <a:spLocks noGrp="1"/>
          </p:cNvSpPr>
          <p:nvPr>
            <p:ph type="ftr" sz="quarter" idx="11"/>
          </p:nvPr>
        </p:nvSpPr>
        <p:spPr/>
        <p:txBody>
          <a:bodyPr/>
          <a:lstStyle/>
          <a:p>
            <a:endParaRPr lang="en-US"/>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3EE04C82-4B73-274A-AC3D-CAA1F7C76071}" type="slidenum">
              <a:rPr lang="en-US" smtClean="0"/>
              <a:t>‹#›</a:t>
            </a:fld>
            <a:endParaRPr lang="en-US"/>
          </a:p>
        </p:txBody>
      </p:sp>
    </p:spTree>
    <p:extLst>
      <p:ext uri="{BB962C8B-B14F-4D97-AF65-F5344CB8AC3E}">
        <p14:creationId xmlns:p14="http://schemas.microsoft.com/office/powerpoint/2010/main" val="372460476"/>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slideLayout" Target="../slideLayouts/slideLayout15.xml"/><Relationship Id="rId16" Type="http://schemas.openxmlformats.org/officeDocument/2006/relationships/slideLayout" Target="../slideLayouts/slideLayout16.xml"/><Relationship Id="rId17" Type="http://schemas.openxmlformats.org/officeDocument/2006/relationships/slideLayout" Target="../slideLayouts/slideLayout17.xml"/><Relationship Id="rId18" Type="http://schemas.openxmlformats.org/officeDocument/2006/relationships/theme" Target="../theme/theme1.xml"/><Relationship Id="rId19" Type="http://schemas.openxmlformats.org/officeDocument/2006/relationships/image" Target="../media/image1.jpeg"/><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7" name="Rectangle 6"/>
            <p:cNvSpPr/>
            <p:nvPr/>
          </p:nvSpPr>
          <p:spPr>
            <a:xfrm>
              <a:off x="0" y="0"/>
              <a:ext cx="12192000" cy="6858000"/>
            </a:xfrm>
            <a:prstGeom prst="rect">
              <a:avLst/>
            </a:prstGeom>
            <a:blipFill>
              <a:blip r:embed="rId19">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Freeform 5"/>
            <p:cNvSpPr/>
            <p:nvPr/>
          </p:nvSpPr>
          <p:spPr bwMode="gray">
            <a:xfrm rot="21010068">
              <a:off x="8490951" y="17975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9" name="Freeform 5"/>
            <p:cNvSpPr/>
            <p:nvPr/>
          </p:nvSpPr>
          <p:spPr bwMode="gray">
            <a:xfrm>
              <a:off x="459506" y="1866405"/>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4"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Placeholder 1"/>
          <p:cNvSpPr>
            <a:spLocks noGrp="1"/>
          </p:cNvSpPr>
          <p:nvPr>
            <p:ph type="title"/>
          </p:nvPr>
        </p:nvSpPr>
        <p:spPr bwMode="gray">
          <a:xfrm>
            <a:off x="1154954" y="973668"/>
            <a:ext cx="8761413" cy="706964"/>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1154954" y="2603500"/>
            <a:ext cx="8761413" cy="34163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0653104" y="6391838"/>
            <a:ext cx="990599" cy="304799"/>
          </a:xfrm>
          <a:prstGeom prst="rect">
            <a:avLst/>
          </a:prstGeom>
        </p:spPr>
        <p:txBody>
          <a:bodyPr vert="horz" lIns="91440" tIns="45720" rIns="91440" bIns="45720" rtlCol="0" anchor="ctr"/>
          <a:lstStyle>
            <a:lvl1pPr algn="r">
              <a:defRPr sz="1000" b="1" i="0">
                <a:solidFill>
                  <a:schemeClr val="accent1"/>
                </a:solidFill>
              </a:defRPr>
            </a:lvl1pPr>
          </a:lstStyle>
          <a:p>
            <a:fld id="{ED15B046-2E61-424E-92F8-AF204E30766D}" type="datetimeFigureOut">
              <a:rPr lang="en-US" smtClean="0"/>
              <a:t>9/10/19</a:t>
            </a:fld>
            <a:endParaRPr lang="en-US"/>
          </a:p>
        </p:txBody>
      </p:sp>
      <p:sp>
        <p:nvSpPr>
          <p:cNvPr id="5" name="Footer Placeholder 4"/>
          <p:cNvSpPr>
            <a:spLocks noGrp="1"/>
          </p:cNvSpPr>
          <p:nvPr>
            <p:ph type="ftr" sz="quarter" idx="3"/>
          </p:nvPr>
        </p:nvSpPr>
        <p:spPr>
          <a:xfrm>
            <a:off x="561110" y="6391838"/>
            <a:ext cx="3859795" cy="304801"/>
          </a:xfrm>
          <a:prstGeom prst="rect">
            <a:avLst/>
          </a:prstGeom>
        </p:spPr>
        <p:txBody>
          <a:bodyPr vert="horz" lIns="91440" tIns="45720" rIns="91440" bIns="45720" rtlCol="0" anchor="ctr"/>
          <a:lstStyle>
            <a:lvl1pPr algn="l">
              <a:defRPr sz="1000" b="1" i="0">
                <a:solidFill>
                  <a:schemeClr val="accent1"/>
                </a:solidFill>
              </a:defRPr>
            </a:lvl1pPr>
          </a:lstStyle>
          <a:p>
            <a:endParaRPr lang="en-US"/>
          </a:p>
        </p:txBody>
      </p:sp>
      <p:sp>
        <p:nvSpPr>
          <p:cNvPr id="21" name="Rectangle 2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bg1"/>
                </a:solidFill>
              </a:defRPr>
            </a:lvl1pPr>
          </a:lstStyle>
          <a:p>
            <a:fld id="{3EE04C82-4B73-274A-AC3D-CAA1F7C76071}" type="slidenum">
              <a:rPr lang="en-US" smtClean="0"/>
              <a:t>‹#›</a:t>
            </a:fld>
            <a:endParaRPr lang="en-US"/>
          </a:p>
        </p:txBody>
      </p:sp>
    </p:spTree>
    <p:extLst>
      <p:ext uri="{BB962C8B-B14F-4D97-AF65-F5344CB8AC3E}">
        <p14:creationId xmlns:p14="http://schemas.microsoft.com/office/powerpoint/2010/main" val="811626725"/>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73" r:id="rId12"/>
    <p:sldLayoutId id="2147483674" r:id="rId13"/>
    <p:sldLayoutId id="2147483675" r:id="rId14"/>
    <p:sldLayoutId id="2147483676" r:id="rId15"/>
    <p:sldLayoutId id="2147483677" r:id="rId16"/>
    <p:sldLayoutId id="2147483678" r:id="rId17"/>
  </p:sldLayoutIdLst>
  <p:txStyles>
    <p:titleStyle>
      <a:lvl1pPr algn="l" defTabSz="457200" rtl="0" eaLnBrk="1" latinLnBrk="0" hangingPunct="1">
        <a:spcBef>
          <a:spcPct val="0"/>
        </a:spcBef>
        <a:buNone/>
        <a:defRPr sz="3600" b="0" i="0" kern="1200">
          <a:solidFill>
            <a:schemeClr val="bg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F59BE2A9-E317-4D6E-B9A3-5759A4BDCB6D}"/>
              </a:ext>
            </a:extLst>
          </p:cNvPr>
          <p:cNvSpPr>
            <a:spLocks noGrp="1"/>
          </p:cNvSpPr>
          <p:nvPr>
            <p:ph type="title"/>
          </p:nvPr>
        </p:nvSpPr>
        <p:spPr/>
        <p:txBody>
          <a:bodyPr/>
          <a:lstStyle/>
          <a:p>
            <a:r>
              <a:rPr lang="en-US" dirty="0"/>
              <a:t>Understanding Dominion</a:t>
            </a:r>
          </a:p>
        </p:txBody>
      </p:sp>
    </p:spTree>
    <p:extLst>
      <p:ext uri="{BB962C8B-B14F-4D97-AF65-F5344CB8AC3E}">
        <p14:creationId xmlns:p14="http://schemas.microsoft.com/office/powerpoint/2010/main" val="36725041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F6858469-459C-4D09-80C1-08BD2EC1CC45}"/>
              </a:ext>
            </a:extLst>
          </p:cNvPr>
          <p:cNvSpPr>
            <a:spLocks noGrp="1"/>
          </p:cNvSpPr>
          <p:nvPr>
            <p:ph type="title"/>
          </p:nvPr>
        </p:nvSpPr>
        <p:spPr/>
        <p:txBody>
          <a:bodyPr/>
          <a:lstStyle/>
          <a:p>
            <a:r>
              <a:rPr lang="en-US" sz="2800" dirty="0"/>
              <a:t>The Lord God caused the man to fall into a deep sleep; and while he was sleeping he took one of the man’s ribs and closed up the place with flesh.  Then the Lord God made a woman from the rib he had taken out of the man and he brought her to the man.</a:t>
            </a:r>
          </a:p>
        </p:txBody>
      </p:sp>
      <p:sp>
        <p:nvSpPr>
          <p:cNvPr id="3" name="Text Placeholder 2">
            <a:extLst>
              <a:ext uri="{FF2B5EF4-FFF2-40B4-BE49-F238E27FC236}">
                <a16:creationId xmlns:a16="http://schemas.microsoft.com/office/drawing/2014/main" xmlns="" id="{30506C02-5405-41B2-B62F-5B3EF1E484C4}"/>
              </a:ext>
            </a:extLst>
          </p:cNvPr>
          <p:cNvSpPr>
            <a:spLocks noGrp="1"/>
          </p:cNvSpPr>
          <p:nvPr>
            <p:ph type="body" sz="half" idx="2"/>
          </p:nvPr>
        </p:nvSpPr>
        <p:spPr/>
        <p:txBody>
          <a:bodyPr>
            <a:noAutofit/>
          </a:bodyPr>
          <a:lstStyle/>
          <a:p>
            <a:r>
              <a:rPr lang="en-US" sz="2000" dirty="0"/>
              <a:t>Genesis 2: 21-22</a:t>
            </a:r>
          </a:p>
        </p:txBody>
      </p:sp>
    </p:spTree>
    <p:extLst>
      <p:ext uri="{BB962C8B-B14F-4D97-AF65-F5344CB8AC3E}">
        <p14:creationId xmlns:p14="http://schemas.microsoft.com/office/powerpoint/2010/main" val="95097852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C0FE2620-E8F9-44AB-8628-3E9D6DC80865}"/>
              </a:ext>
            </a:extLst>
          </p:cNvPr>
          <p:cNvSpPr>
            <a:spLocks noGrp="1"/>
          </p:cNvSpPr>
          <p:nvPr>
            <p:ph type="ctrTitle"/>
          </p:nvPr>
        </p:nvSpPr>
        <p:spPr/>
        <p:txBody>
          <a:bodyPr/>
          <a:lstStyle/>
          <a:p>
            <a:r>
              <a:rPr lang="en-US" dirty="0"/>
              <a:t>Meeting A Man in Eden</a:t>
            </a:r>
          </a:p>
        </p:txBody>
      </p:sp>
      <p:sp>
        <p:nvSpPr>
          <p:cNvPr id="3" name="Subtitle 2">
            <a:extLst>
              <a:ext uri="{FF2B5EF4-FFF2-40B4-BE49-F238E27FC236}">
                <a16:creationId xmlns:a16="http://schemas.microsoft.com/office/drawing/2014/main" xmlns="" id="{C90DF1F2-E266-437A-AD09-264F49C74B1A}"/>
              </a:ext>
            </a:extLst>
          </p:cNvPr>
          <p:cNvSpPr>
            <a:spLocks noGrp="1"/>
          </p:cNvSpPr>
          <p:nvPr>
            <p:ph type="subTitle" idx="1"/>
          </p:nvPr>
        </p:nvSpPr>
        <p:spPr/>
        <p:txBody>
          <a:bodyPr/>
          <a:lstStyle/>
          <a:p>
            <a:r>
              <a:rPr lang="en-US" dirty="0"/>
              <a:t>5 Commands God Gave  Adam</a:t>
            </a:r>
          </a:p>
        </p:txBody>
      </p:sp>
    </p:spTree>
    <p:extLst>
      <p:ext uri="{BB962C8B-B14F-4D97-AF65-F5344CB8AC3E}">
        <p14:creationId xmlns:p14="http://schemas.microsoft.com/office/powerpoint/2010/main" val="152281912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14CAE612-2A62-4F5E-AF9C-972B39A7F016}"/>
              </a:ext>
            </a:extLst>
          </p:cNvPr>
          <p:cNvSpPr>
            <a:spLocks noGrp="1"/>
          </p:cNvSpPr>
          <p:nvPr>
            <p:ph type="ctrTitle"/>
          </p:nvPr>
        </p:nvSpPr>
        <p:spPr/>
        <p:txBody>
          <a:bodyPr/>
          <a:lstStyle/>
          <a:p>
            <a:r>
              <a:rPr lang="en-US" sz="2800" dirty="0"/>
              <a:t>- Just as God drew man from himself and created a spirit being, God drew woman from man and created a physical being</a:t>
            </a:r>
            <a:br>
              <a:rPr lang="en-US" sz="2800" dirty="0"/>
            </a:br>
            <a:r>
              <a:rPr lang="en-US" sz="2800" dirty="0"/>
              <a:t>- Rib in Hebrew “</a:t>
            </a:r>
            <a:r>
              <a:rPr lang="en-US" sz="2800" dirty="0" err="1"/>
              <a:t>tsela</a:t>
            </a:r>
            <a:r>
              <a:rPr lang="en-US" sz="2800" dirty="0"/>
              <a:t>” means side or chamber, some say cell, some say rib has regenerative properties</a:t>
            </a:r>
            <a:br>
              <a:rPr lang="en-US" sz="2800" dirty="0"/>
            </a:br>
            <a:r>
              <a:rPr lang="en-US" sz="2800" dirty="0"/>
              <a:t>- God drew woman from the man because the receiver has to be exactly like the giver</a:t>
            </a:r>
            <a:br>
              <a:rPr lang="en-US" sz="2800" dirty="0"/>
            </a:br>
            <a:r>
              <a:rPr lang="en-US" sz="2800" dirty="0"/>
              <a:t>God did not go back to the soil</a:t>
            </a:r>
          </a:p>
        </p:txBody>
      </p:sp>
    </p:spTree>
    <p:extLst>
      <p:ext uri="{BB962C8B-B14F-4D97-AF65-F5344CB8AC3E}">
        <p14:creationId xmlns:p14="http://schemas.microsoft.com/office/powerpoint/2010/main" val="31087850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76AB0634-BB53-430C-B0A8-3F8C62BC3EEC}"/>
              </a:ext>
            </a:extLst>
          </p:cNvPr>
          <p:cNvSpPr>
            <a:spLocks noGrp="1"/>
          </p:cNvSpPr>
          <p:nvPr>
            <p:ph type="ctrTitle"/>
          </p:nvPr>
        </p:nvSpPr>
        <p:spPr/>
        <p:txBody>
          <a:bodyPr/>
          <a:lstStyle/>
          <a:p>
            <a:r>
              <a:rPr lang="en-US" sz="3200" dirty="0"/>
              <a:t>- Males and females same essence</a:t>
            </a:r>
            <a:br>
              <a:rPr lang="en-US" sz="3200" dirty="0"/>
            </a:br>
            <a:r>
              <a:rPr lang="en-US" sz="3200" dirty="0"/>
              <a:t>- Made using different methods</a:t>
            </a:r>
            <a:br>
              <a:rPr lang="en-US" sz="3200" dirty="0"/>
            </a:br>
            <a:r>
              <a:rPr lang="en-US" sz="3200" dirty="0"/>
              <a:t>- Male-man formed “</a:t>
            </a:r>
            <a:r>
              <a:rPr lang="en-US" sz="3200" dirty="0" err="1"/>
              <a:t>yatsar</a:t>
            </a:r>
            <a:r>
              <a:rPr lang="en-US" sz="3200" dirty="0"/>
              <a:t>” of the dust of the earth – to mold as a potter molds clay</a:t>
            </a:r>
            <a:br>
              <a:rPr lang="en-US" sz="3200" dirty="0"/>
            </a:br>
            <a:r>
              <a:rPr lang="en-US" sz="3200" dirty="0"/>
              <a:t>- Female-man made “</a:t>
            </a:r>
            <a:r>
              <a:rPr lang="en-US" sz="3200" dirty="0" err="1"/>
              <a:t>banah</a:t>
            </a:r>
            <a:r>
              <a:rPr lang="en-US" sz="3200" dirty="0"/>
              <a:t>”- to build or construct</a:t>
            </a:r>
          </a:p>
        </p:txBody>
      </p:sp>
    </p:spTree>
    <p:extLst>
      <p:ext uri="{BB962C8B-B14F-4D97-AF65-F5344CB8AC3E}">
        <p14:creationId xmlns:p14="http://schemas.microsoft.com/office/powerpoint/2010/main" val="10737080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9D762783-B004-4483-9673-6F48AEAFE19D}"/>
              </a:ext>
            </a:extLst>
          </p:cNvPr>
          <p:cNvSpPr>
            <a:spLocks noGrp="1"/>
          </p:cNvSpPr>
          <p:nvPr>
            <p:ph type="title"/>
          </p:nvPr>
        </p:nvSpPr>
        <p:spPr/>
        <p:txBody>
          <a:bodyPr/>
          <a:lstStyle/>
          <a:p>
            <a:r>
              <a:rPr lang="en-US" dirty="0"/>
              <a:t>This is now bone of my bone and flesh of my flesh; she shall be called woman, for she was taken out of man</a:t>
            </a:r>
          </a:p>
        </p:txBody>
      </p:sp>
      <p:sp>
        <p:nvSpPr>
          <p:cNvPr id="3" name="Text Placeholder 2">
            <a:extLst>
              <a:ext uri="{FF2B5EF4-FFF2-40B4-BE49-F238E27FC236}">
                <a16:creationId xmlns:a16="http://schemas.microsoft.com/office/drawing/2014/main" xmlns="" id="{2046545E-B8E0-4C99-84C7-E8A32395DE6B}"/>
              </a:ext>
            </a:extLst>
          </p:cNvPr>
          <p:cNvSpPr>
            <a:spLocks noGrp="1"/>
          </p:cNvSpPr>
          <p:nvPr>
            <p:ph type="body" sz="half" idx="2"/>
          </p:nvPr>
        </p:nvSpPr>
        <p:spPr/>
        <p:txBody>
          <a:bodyPr>
            <a:noAutofit/>
          </a:bodyPr>
          <a:lstStyle/>
          <a:p>
            <a:r>
              <a:rPr lang="en-US" sz="2000" dirty="0"/>
              <a:t>Genesis 2:23</a:t>
            </a:r>
          </a:p>
        </p:txBody>
      </p:sp>
    </p:spTree>
    <p:extLst>
      <p:ext uri="{BB962C8B-B14F-4D97-AF65-F5344CB8AC3E}">
        <p14:creationId xmlns:p14="http://schemas.microsoft.com/office/powerpoint/2010/main" val="69485615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A3D9A5E6-63C7-4593-A71E-122D6ED95700}"/>
              </a:ext>
            </a:extLst>
          </p:cNvPr>
          <p:cNvSpPr>
            <a:spLocks noGrp="1"/>
          </p:cNvSpPr>
          <p:nvPr>
            <p:ph type="ctrTitle"/>
          </p:nvPr>
        </p:nvSpPr>
        <p:spPr/>
        <p:txBody>
          <a:bodyPr/>
          <a:lstStyle/>
          <a:p>
            <a:r>
              <a:rPr lang="en-US" sz="3200" dirty="0"/>
              <a:t>- Perfect complement</a:t>
            </a:r>
            <a:br>
              <a:rPr lang="en-US" sz="3200" dirty="0"/>
            </a:br>
            <a:r>
              <a:rPr lang="en-US" sz="3200" dirty="0"/>
              <a:t>- Man – spirit</a:t>
            </a:r>
            <a:br>
              <a:rPr lang="en-US" sz="3200" dirty="0"/>
            </a:br>
            <a:r>
              <a:rPr lang="en-US" sz="3200" dirty="0"/>
              <a:t>- Physical essence </a:t>
            </a:r>
            <a:br>
              <a:rPr lang="en-US" sz="3200" dirty="0"/>
            </a:br>
            <a:r>
              <a:rPr lang="en-US" sz="3200" dirty="0"/>
              <a:t>- Can give and receive love and be in    </a:t>
            </a:r>
            <a:br>
              <a:rPr lang="en-US" sz="3200" dirty="0"/>
            </a:br>
            <a:r>
              <a:rPr lang="en-US" sz="3200" dirty="0"/>
              <a:t>  relationship with him</a:t>
            </a:r>
            <a:br>
              <a:rPr lang="en-US" sz="3200" dirty="0"/>
            </a:br>
            <a:r>
              <a:rPr lang="en-US" sz="3200" dirty="0"/>
              <a:t>- She is both the same and different</a:t>
            </a:r>
            <a:br>
              <a:rPr lang="en-US" sz="3200" dirty="0"/>
            </a:br>
            <a:r>
              <a:rPr lang="en-US" sz="3200" dirty="0"/>
              <a:t>- Male-man giver</a:t>
            </a:r>
            <a:br>
              <a:rPr lang="en-US" sz="3200" dirty="0"/>
            </a:br>
            <a:r>
              <a:rPr lang="en-US" sz="3200" dirty="0"/>
              <a:t>- Female-man receiver</a:t>
            </a:r>
          </a:p>
        </p:txBody>
      </p:sp>
    </p:spTree>
    <p:extLst>
      <p:ext uri="{BB962C8B-B14F-4D97-AF65-F5344CB8AC3E}">
        <p14:creationId xmlns:p14="http://schemas.microsoft.com/office/powerpoint/2010/main" val="43132469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464C51CC-9633-406E-9752-E31039F55F83}"/>
              </a:ext>
            </a:extLst>
          </p:cNvPr>
          <p:cNvSpPr>
            <a:spLocks noGrp="1"/>
          </p:cNvSpPr>
          <p:nvPr>
            <p:ph type="ctrTitle"/>
          </p:nvPr>
        </p:nvSpPr>
        <p:spPr/>
        <p:txBody>
          <a:bodyPr/>
          <a:lstStyle/>
          <a:p>
            <a:r>
              <a:rPr lang="en-US" sz="3200" dirty="0"/>
              <a:t>These differences are complementary in nature and designed so that the male and female can fulfill one another’s emotional and physical needs while they are spiritually nourished by God and His love, and so together they can fulfill their mandate to have dominion over the world.</a:t>
            </a:r>
          </a:p>
        </p:txBody>
      </p:sp>
    </p:spTree>
    <p:extLst>
      <p:ext uri="{BB962C8B-B14F-4D97-AF65-F5344CB8AC3E}">
        <p14:creationId xmlns:p14="http://schemas.microsoft.com/office/powerpoint/2010/main" val="151690746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403C9280-A998-4990-ABF0-11B99FF97327}"/>
              </a:ext>
            </a:extLst>
          </p:cNvPr>
          <p:cNvSpPr>
            <a:spLocks noGrp="1"/>
          </p:cNvSpPr>
          <p:nvPr>
            <p:ph type="title"/>
          </p:nvPr>
        </p:nvSpPr>
        <p:spPr/>
        <p:txBody>
          <a:bodyPr/>
          <a:lstStyle/>
          <a:p>
            <a:r>
              <a:rPr lang="en-US" dirty="0"/>
              <a:t>Recap</a:t>
            </a:r>
          </a:p>
        </p:txBody>
      </p:sp>
      <p:sp>
        <p:nvSpPr>
          <p:cNvPr id="3" name="Content Placeholder 2">
            <a:extLst>
              <a:ext uri="{FF2B5EF4-FFF2-40B4-BE49-F238E27FC236}">
                <a16:creationId xmlns:a16="http://schemas.microsoft.com/office/drawing/2014/main" xmlns="" id="{D1DBA08D-E76F-4E71-8D33-05725146A23A}"/>
              </a:ext>
            </a:extLst>
          </p:cNvPr>
          <p:cNvSpPr>
            <a:spLocks noGrp="1"/>
          </p:cNvSpPr>
          <p:nvPr>
            <p:ph idx="1"/>
          </p:nvPr>
        </p:nvSpPr>
        <p:spPr/>
        <p:txBody>
          <a:bodyPr/>
          <a:lstStyle/>
          <a:p>
            <a:r>
              <a:rPr lang="en-US" dirty="0"/>
              <a:t>Man was created in the image of God</a:t>
            </a:r>
          </a:p>
          <a:p>
            <a:r>
              <a:rPr lang="en-US" dirty="0"/>
              <a:t>Man has a spirit</a:t>
            </a:r>
          </a:p>
          <a:p>
            <a:r>
              <a:rPr lang="en-US" dirty="0"/>
              <a:t>Male and Female are both man</a:t>
            </a:r>
          </a:p>
          <a:p>
            <a:r>
              <a:rPr lang="en-US" dirty="0"/>
              <a:t>The spirit-man resides in both male and female</a:t>
            </a:r>
          </a:p>
          <a:p>
            <a:r>
              <a:rPr lang="en-US" dirty="0"/>
              <a:t>Both male and female have direct spiritual access to God and are responsible to Him</a:t>
            </a:r>
          </a:p>
          <a:p>
            <a:r>
              <a:rPr lang="en-US" dirty="0"/>
              <a:t>Both male and female were given dominion over the earth</a:t>
            </a:r>
          </a:p>
          <a:p>
            <a:endParaRPr lang="en-US" dirty="0"/>
          </a:p>
        </p:txBody>
      </p:sp>
    </p:spTree>
    <p:extLst>
      <p:ext uri="{BB962C8B-B14F-4D97-AF65-F5344CB8AC3E}">
        <p14:creationId xmlns:p14="http://schemas.microsoft.com/office/powerpoint/2010/main" val="188544113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DA32F9F1-2485-41E4-9396-70D76DCF3E4B}"/>
              </a:ext>
            </a:extLst>
          </p:cNvPr>
          <p:cNvSpPr>
            <a:spLocks noGrp="1"/>
          </p:cNvSpPr>
          <p:nvPr>
            <p:ph type="title"/>
          </p:nvPr>
        </p:nvSpPr>
        <p:spPr/>
        <p:txBody>
          <a:bodyPr/>
          <a:lstStyle/>
          <a:p>
            <a:r>
              <a:rPr lang="en-US" sz="3200" dirty="0"/>
              <a:t>Be fruitful and increase in number; fill the earth and subdue it.  Rule over the fish of the sea and the birds of the air and over every living creature that moves on the ground</a:t>
            </a:r>
          </a:p>
        </p:txBody>
      </p:sp>
      <p:sp>
        <p:nvSpPr>
          <p:cNvPr id="3" name="Text Placeholder 2">
            <a:extLst>
              <a:ext uri="{FF2B5EF4-FFF2-40B4-BE49-F238E27FC236}">
                <a16:creationId xmlns:a16="http://schemas.microsoft.com/office/drawing/2014/main" xmlns="" id="{EDE454FA-B40F-443D-9261-58BE4900385F}"/>
              </a:ext>
            </a:extLst>
          </p:cNvPr>
          <p:cNvSpPr>
            <a:spLocks noGrp="1"/>
          </p:cNvSpPr>
          <p:nvPr>
            <p:ph type="body" sz="half" idx="2"/>
          </p:nvPr>
        </p:nvSpPr>
        <p:spPr/>
        <p:txBody>
          <a:bodyPr>
            <a:normAutofit/>
          </a:bodyPr>
          <a:lstStyle/>
          <a:p>
            <a:r>
              <a:rPr lang="en-US" sz="2000" dirty="0"/>
              <a:t>Genesis 1: 26 - 28</a:t>
            </a:r>
          </a:p>
          <a:p>
            <a:endParaRPr lang="en-US" dirty="0"/>
          </a:p>
        </p:txBody>
      </p:sp>
    </p:spTree>
    <p:extLst>
      <p:ext uri="{BB962C8B-B14F-4D97-AF65-F5344CB8AC3E}">
        <p14:creationId xmlns:p14="http://schemas.microsoft.com/office/powerpoint/2010/main" val="137461994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2EBEC9C5-3FF6-480F-9149-05B5C01BDAC1}"/>
              </a:ext>
            </a:extLst>
          </p:cNvPr>
          <p:cNvSpPr>
            <a:spLocks noGrp="1"/>
          </p:cNvSpPr>
          <p:nvPr>
            <p:ph type="title"/>
          </p:nvPr>
        </p:nvSpPr>
        <p:spPr/>
        <p:txBody>
          <a:bodyPr/>
          <a:lstStyle/>
          <a:p>
            <a:r>
              <a:rPr lang="en-US" dirty="0"/>
              <a:t>Dominion vs Domination</a:t>
            </a:r>
          </a:p>
        </p:txBody>
      </p:sp>
      <p:sp>
        <p:nvSpPr>
          <p:cNvPr id="3" name="Text Placeholder 2">
            <a:extLst>
              <a:ext uri="{FF2B5EF4-FFF2-40B4-BE49-F238E27FC236}">
                <a16:creationId xmlns:a16="http://schemas.microsoft.com/office/drawing/2014/main" xmlns="" id="{18BCF682-B272-4ACC-B751-3E4FD2CA1479}"/>
              </a:ext>
            </a:extLst>
          </p:cNvPr>
          <p:cNvSpPr>
            <a:spLocks noGrp="1"/>
          </p:cNvSpPr>
          <p:nvPr>
            <p:ph type="body" idx="1"/>
          </p:nvPr>
        </p:nvSpPr>
        <p:spPr/>
        <p:txBody>
          <a:bodyPr/>
          <a:lstStyle/>
          <a:p>
            <a:r>
              <a:rPr lang="en-US" dirty="0"/>
              <a:t>Dominion</a:t>
            </a:r>
          </a:p>
        </p:txBody>
      </p:sp>
      <p:sp>
        <p:nvSpPr>
          <p:cNvPr id="4" name="Content Placeholder 3">
            <a:extLst>
              <a:ext uri="{FF2B5EF4-FFF2-40B4-BE49-F238E27FC236}">
                <a16:creationId xmlns:a16="http://schemas.microsoft.com/office/drawing/2014/main" xmlns="" id="{3E2E4644-E5B6-4377-A9B2-39F99C39F46F}"/>
              </a:ext>
            </a:extLst>
          </p:cNvPr>
          <p:cNvSpPr>
            <a:spLocks noGrp="1"/>
          </p:cNvSpPr>
          <p:nvPr>
            <p:ph sz="half" idx="2"/>
          </p:nvPr>
        </p:nvSpPr>
        <p:spPr/>
        <p:txBody>
          <a:bodyPr>
            <a:normAutofit fontScale="92500" lnSpcReduction="20000"/>
          </a:bodyPr>
          <a:lstStyle/>
          <a:p>
            <a:r>
              <a:rPr lang="en-US" dirty="0"/>
              <a:t>Given to both male and female</a:t>
            </a:r>
          </a:p>
          <a:p>
            <a:r>
              <a:rPr lang="en-US" dirty="0"/>
              <a:t>No man was given dominion over any other man</a:t>
            </a:r>
          </a:p>
          <a:p>
            <a:r>
              <a:rPr lang="en-US" dirty="0"/>
              <a:t>God saying in effect: Rule over my world.  Take care of it.  Subdue it and fashion it with your own creativity”</a:t>
            </a:r>
          </a:p>
          <a:p>
            <a:r>
              <a:rPr lang="en-US" dirty="0"/>
              <a:t>In this way man would reflect the loving and creative spirit with which he was made in the image of God</a:t>
            </a:r>
          </a:p>
          <a:p>
            <a:r>
              <a:rPr lang="en-US" dirty="0"/>
              <a:t>Accountable to God</a:t>
            </a:r>
          </a:p>
          <a:p>
            <a:endParaRPr lang="en-US" dirty="0"/>
          </a:p>
        </p:txBody>
      </p:sp>
      <p:sp>
        <p:nvSpPr>
          <p:cNvPr id="5" name="Text Placeholder 4">
            <a:extLst>
              <a:ext uri="{FF2B5EF4-FFF2-40B4-BE49-F238E27FC236}">
                <a16:creationId xmlns:a16="http://schemas.microsoft.com/office/drawing/2014/main" xmlns="" id="{C397E33C-3F41-4F5D-B90C-41C895FEB432}"/>
              </a:ext>
            </a:extLst>
          </p:cNvPr>
          <p:cNvSpPr>
            <a:spLocks noGrp="1"/>
          </p:cNvSpPr>
          <p:nvPr>
            <p:ph type="body" sz="quarter" idx="3"/>
          </p:nvPr>
        </p:nvSpPr>
        <p:spPr/>
        <p:txBody>
          <a:bodyPr/>
          <a:lstStyle/>
          <a:p>
            <a:r>
              <a:rPr lang="en-US" dirty="0"/>
              <a:t>Domination</a:t>
            </a:r>
          </a:p>
        </p:txBody>
      </p:sp>
      <p:sp>
        <p:nvSpPr>
          <p:cNvPr id="6" name="Content Placeholder 5">
            <a:extLst>
              <a:ext uri="{FF2B5EF4-FFF2-40B4-BE49-F238E27FC236}">
                <a16:creationId xmlns:a16="http://schemas.microsoft.com/office/drawing/2014/main" xmlns="" id="{6B033605-AF66-4D38-98D1-EDB3FD035304}"/>
              </a:ext>
            </a:extLst>
          </p:cNvPr>
          <p:cNvSpPr>
            <a:spLocks noGrp="1"/>
          </p:cNvSpPr>
          <p:nvPr>
            <p:ph sz="quarter" idx="4"/>
          </p:nvPr>
        </p:nvSpPr>
        <p:spPr/>
        <p:txBody>
          <a:bodyPr>
            <a:normAutofit/>
          </a:bodyPr>
          <a:lstStyle/>
          <a:p>
            <a:r>
              <a:rPr lang="en-US" dirty="0"/>
              <a:t>Control by force or by fear</a:t>
            </a:r>
          </a:p>
          <a:p>
            <a:r>
              <a:rPr lang="en-US" dirty="0"/>
              <a:t>Personal financial or political gain</a:t>
            </a:r>
          </a:p>
          <a:p>
            <a:r>
              <a:rPr lang="en-US" dirty="0"/>
              <a:t>Power</a:t>
            </a:r>
          </a:p>
          <a:p>
            <a:r>
              <a:rPr lang="en-US" dirty="0"/>
              <a:t>Self-appointed authority</a:t>
            </a:r>
          </a:p>
          <a:p>
            <a:r>
              <a:rPr lang="en-US" dirty="0"/>
              <a:t>Accountable to no one</a:t>
            </a:r>
          </a:p>
          <a:p>
            <a:r>
              <a:rPr lang="en-US" dirty="0"/>
              <a:t>No regard for consequences</a:t>
            </a:r>
          </a:p>
          <a:p>
            <a:endParaRPr lang="en-US" dirty="0"/>
          </a:p>
        </p:txBody>
      </p:sp>
    </p:spTree>
    <p:extLst>
      <p:ext uri="{BB962C8B-B14F-4D97-AF65-F5344CB8AC3E}">
        <p14:creationId xmlns:p14="http://schemas.microsoft.com/office/powerpoint/2010/main" val="60835799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59E1EAE2-B76C-4EB4-95D2-BD721DE0ECDF}"/>
              </a:ext>
            </a:extLst>
          </p:cNvPr>
          <p:cNvSpPr>
            <a:spLocks noGrp="1"/>
          </p:cNvSpPr>
          <p:nvPr>
            <p:ph type="title"/>
          </p:nvPr>
        </p:nvSpPr>
        <p:spPr/>
        <p:txBody>
          <a:bodyPr/>
          <a:lstStyle/>
          <a:p>
            <a:r>
              <a:rPr lang="en-US" dirty="0"/>
              <a:t>Male-man and Female-man</a:t>
            </a:r>
          </a:p>
        </p:txBody>
      </p:sp>
      <p:sp>
        <p:nvSpPr>
          <p:cNvPr id="3" name="Content Placeholder 2">
            <a:extLst>
              <a:ext uri="{FF2B5EF4-FFF2-40B4-BE49-F238E27FC236}">
                <a16:creationId xmlns:a16="http://schemas.microsoft.com/office/drawing/2014/main" xmlns="" id="{50E7A483-3C0D-497E-8F9D-C022534293D1}"/>
              </a:ext>
            </a:extLst>
          </p:cNvPr>
          <p:cNvSpPr>
            <a:spLocks noGrp="1"/>
          </p:cNvSpPr>
          <p:nvPr>
            <p:ph idx="1"/>
          </p:nvPr>
        </p:nvSpPr>
        <p:spPr/>
        <p:txBody>
          <a:bodyPr/>
          <a:lstStyle/>
          <a:p>
            <a:r>
              <a:rPr lang="en-US" dirty="0"/>
              <a:t>God created man</a:t>
            </a:r>
          </a:p>
          <a:p>
            <a:r>
              <a:rPr lang="en-US" dirty="0"/>
              <a:t>God made male and female</a:t>
            </a:r>
          </a:p>
          <a:p>
            <a:r>
              <a:rPr lang="en-US" dirty="0"/>
              <a:t>Created – “bara” to form out of nothing</a:t>
            </a:r>
          </a:p>
          <a:p>
            <a:r>
              <a:rPr lang="en-US" dirty="0"/>
              <a:t>Make – “</a:t>
            </a:r>
            <a:r>
              <a:rPr lang="en-US" dirty="0" err="1"/>
              <a:t>asah</a:t>
            </a:r>
            <a:r>
              <a:rPr lang="en-US" dirty="0"/>
              <a:t>” to form out of something already there</a:t>
            </a:r>
          </a:p>
        </p:txBody>
      </p:sp>
    </p:spTree>
    <p:extLst>
      <p:ext uri="{BB962C8B-B14F-4D97-AF65-F5344CB8AC3E}">
        <p14:creationId xmlns:p14="http://schemas.microsoft.com/office/powerpoint/2010/main" val="50319540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078AB1BC-7624-4150-9237-601BBC4E9E49}"/>
              </a:ext>
            </a:extLst>
          </p:cNvPr>
          <p:cNvSpPr>
            <a:spLocks noGrp="1"/>
          </p:cNvSpPr>
          <p:nvPr>
            <p:ph type="title"/>
          </p:nvPr>
        </p:nvSpPr>
        <p:spPr>
          <a:xfrm>
            <a:off x="1584601" y="830944"/>
            <a:ext cx="8453906" cy="2696632"/>
          </a:xfrm>
        </p:spPr>
        <p:txBody>
          <a:bodyPr/>
          <a:lstStyle/>
          <a:p>
            <a:r>
              <a:rPr lang="en-US" sz="3200" dirty="0"/>
              <a:t>The Lord God formed the man from the dust of the ground and breathed into his nostrils the breath of life and the man became a living being.</a:t>
            </a:r>
          </a:p>
        </p:txBody>
      </p:sp>
      <p:sp>
        <p:nvSpPr>
          <p:cNvPr id="3" name="Text Placeholder 2">
            <a:extLst>
              <a:ext uri="{FF2B5EF4-FFF2-40B4-BE49-F238E27FC236}">
                <a16:creationId xmlns:a16="http://schemas.microsoft.com/office/drawing/2014/main" xmlns="" id="{C39825AC-CF44-42D9-A9BB-DB4A5488CF10}"/>
              </a:ext>
            </a:extLst>
          </p:cNvPr>
          <p:cNvSpPr>
            <a:spLocks noGrp="1"/>
          </p:cNvSpPr>
          <p:nvPr>
            <p:ph type="body" sz="half" idx="2"/>
          </p:nvPr>
        </p:nvSpPr>
        <p:spPr/>
        <p:txBody>
          <a:bodyPr>
            <a:noAutofit/>
          </a:bodyPr>
          <a:lstStyle/>
          <a:p>
            <a:r>
              <a:rPr lang="en-US" sz="2000" dirty="0"/>
              <a:t>Genesis 2:7</a:t>
            </a:r>
          </a:p>
        </p:txBody>
      </p:sp>
    </p:spTree>
    <p:extLst>
      <p:ext uri="{BB962C8B-B14F-4D97-AF65-F5344CB8AC3E}">
        <p14:creationId xmlns:p14="http://schemas.microsoft.com/office/powerpoint/2010/main" val="41456994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03543E99-F408-4C28-9B47-E5A0E1AF51FB}"/>
              </a:ext>
            </a:extLst>
          </p:cNvPr>
          <p:cNvSpPr>
            <a:spLocks noGrp="1"/>
          </p:cNvSpPr>
          <p:nvPr>
            <p:ph type="title"/>
          </p:nvPr>
        </p:nvSpPr>
        <p:spPr/>
        <p:txBody>
          <a:bodyPr/>
          <a:lstStyle/>
          <a:p>
            <a:r>
              <a:rPr lang="en-US" sz="3200" dirty="0"/>
              <a:t>Now the Lord God had planted a garden in the east, in Eden; and there he put the man he had formed…The Lord God took the man and put him in the Garden of Eden to work it and take care of it.</a:t>
            </a:r>
          </a:p>
        </p:txBody>
      </p:sp>
      <p:sp>
        <p:nvSpPr>
          <p:cNvPr id="3" name="Text Placeholder 2">
            <a:extLst>
              <a:ext uri="{FF2B5EF4-FFF2-40B4-BE49-F238E27FC236}">
                <a16:creationId xmlns:a16="http://schemas.microsoft.com/office/drawing/2014/main" xmlns="" id="{03489FCB-0C32-4400-B5D3-8DDEC51DCAE5}"/>
              </a:ext>
            </a:extLst>
          </p:cNvPr>
          <p:cNvSpPr>
            <a:spLocks noGrp="1"/>
          </p:cNvSpPr>
          <p:nvPr>
            <p:ph type="body" sz="half" idx="2"/>
          </p:nvPr>
        </p:nvSpPr>
        <p:spPr/>
        <p:txBody>
          <a:bodyPr>
            <a:noAutofit/>
          </a:bodyPr>
          <a:lstStyle/>
          <a:p>
            <a:r>
              <a:rPr lang="en-US" sz="2000" dirty="0"/>
              <a:t>Genesis 2:8</a:t>
            </a:r>
          </a:p>
        </p:txBody>
      </p:sp>
    </p:spTree>
    <p:extLst>
      <p:ext uri="{BB962C8B-B14F-4D97-AF65-F5344CB8AC3E}">
        <p14:creationId xmlns:p14="http://schemas.microsoft.com/office/powerpoint/2010/main" val="124018197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385E1F3B-9583-4910-8E23-AEABB3D7188F}"/>
              </a:ext>
            </a:extLst>
          </p:cNvPr>
          <p:cNvSpPr>
            <a:spLocks noGrp="1"/>
          </p:cNvSpPr>
          <p:nvPr>
            <p:ph type="title"/>
          </p:nvPr>
        </p:nvSpPr>
        <p:spPr/>
        <p:txBody>
          <a:bodyPr/>
          <a:lstStyle/>
          <a:p>
            <a:r>
              <a:rPr lang="en-US" sz="2000" dirty="0"/>
              <a:t>When God placed the spirit “man” in the male, God and man could give and receive love through their spirits.  However, because the man now had a physical body, he also needed someone with whom to share human and physical love.  This is a reflection of man’s creation in the image of God.  God is love.  Man came from love and is made up of love and love cannot dwell alone.</a:t>
            </a:r>
          </a:p>
        </p:txBody>
      </p:sp>
      <p:sp>
        <p:nvSpPr>
          <p:cNvPr id="3" name="Text Placeholder 2">
            <a:extLst>
              <a:ext uri="{FF2B5EF4-FFF2-40B4-BE49-F238E27FC236}">
                <a16:creationId xmlns:a16="http://schemas.microsoft.com/office/drawing/2014/main" xmlns="" id="{89FDDF37-5AEB-4046-86ED-6DB45851BB68}"/>
              </a:ext>
            </a:extLst>
          </p:cNvPr>
          <p:cNvSpPr>
            <a:spLocks noGrp="1"/>
          </p:cNvSpPr>
          <p:nvPr>
            <p:ph type="body" sz="half" idx="2"/>
          </p:nvPr>
        </p:nvSpPr>
        <p:spPr/>
        <p:txBody>
          <a:bodyPr>
            <a:noAutofit/>
          </a:bodyPr>
          <a:lstStyle/>
          <a:p>
            <a:r>
              <a:rPr lang="en-US" sz="2000" dirty="0"/>
              <a:t>Myles Munroe</a:t>
            </a:r>
          </a:p>
        </p:txBody>
      </p:sp>
    </p:spTree>
    <p:extLst>
      <p:ext uri="{BB962C8B-B14F-4D97-AF65-F5344CB8AC3E}">
        <p14:creationId xmlns:p14="http://schemas.microsoft.com/office/powerpoint/2010/main" val="26217604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1D6C1DDF-5A60-4482-87DE-3E4E06A63963}"/>
              </a:ext>
            </a:extLst>
          </p:cNvPr>
          <p:cNvSpPr>
            <a:spLocks noGrp="1"/>
          </p:cNvSpPr>
          <p:nvPr>
            <p:ph type="title"/>
          </p:nvPr>
        </p:nvSpPr>
        <p:spPr/>
        <p:txBody>
          <a:bodyPr/>
          <a:lstStyle/>
          <a:p>
            <a:r>
              <a:rPr lang="en-US" sz="3200" dirty="0"/>
              <a:t>Now the Lord God had formed out of the ground all the beasts of the field and birds of the air…but for Adam no suitable helper was found”</a:t>
            </a:r>
          </a:p>
        </p:txBody>
      </p:sp>
      <p:sp>
        <p:nvSpPr>
          <p:cNvPr id="3" name="Text Placeholder 2">
            <a:extLst>
              <a:ext uri="{FF2B5EF4-FFF2-40B4-BE49-F238E27FC236}">
                <a16:creationId xmlns:a16="http://schemas.microsoft.com/office/drawing/2014/main" xmlns="" id="{CEFF288A-6F3B-41E9-B928-4150FE62167E}"/>
              </a:ext>
            </a:extLst>
          </p:cNvPr>
          <p:cNvSpPr>
            <a:spLocks noGrp="1"/>
          </p:cNvSpPr>
          <p:nvPr>
            <p:ph type="body" sz="half" idx="2"/>
          </p:nvPr>
        </p:nvSpPr>
        <p:spPr/>
        <p:txBody>
          <a:bodyPr>
            <a:noAutofit/>
          </a:bodyPr>
          <a:lstStyle/>
          <a:p>
            <a:r>
              <a:rPr lang="en-US" sz="2000" dirty="0"/>
              <a:t>Genesis 2: 19-20</a:t>
            </a:r>
          </a:p>
        </p:txBody>
      </p:sp>
    </p:spTree>
    <p:extLst>
      <p:ext uri="{BB962C8B-B14F-4D97-AF65-F5344CB8AC3E}">
        <p14:creationId xmlns:p14="http://schemas.microsoft.com/office/powerpoint/2010/main" val="190379470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579CD449-485A-45D6-A799-4A223F5C71EE}"/>
              </a:ext>
            </a:extLst>
          </p:cNvPr>
          <p:cNvSpPr>
            <a:spLocks noGrp="1"/>
          </p:cNvSpPr>
          <p:nvPr>
            <p:ph type="title"/>
          </p:nvPr>
        </p:nvSpPr>
        <p:spPr/>
        <p:txBody>
          <a:bodyPr/>
          <a:lstStyle/>
          <a:p>
            <a:r>
              <a:rPr lang="en-US" dirty="0"/>
              <a:t>Man’s Relationships Mirroring God</a:t>
            </a:r>
          </a:p>
        </p:txBody>
      </p:sp>
      <p:sp>
        <p:nvSpPr>
          <p:cNvPr id="3" name="Content Placeholder 2">
            <a:extLst>
              <a:ext uri="{FF2B5EF4-FFF2-40B4-BE49-F238E27FC236}">
                <a16:creationId xmlns:a16="http://schemas.microsoft.com/office/drawing/2014/main" xmlns="" id="{A91D233A-9996-417C-A36F-F00E1C2EAD9E}"/>
              </a:ext>
            </a:extLst>
          </p:cNvPr>
          <p:cNvSpPr>
            <a:spLocks noGrp="1"/>
          </p:cNvSpPr>
          <p:nvPr>
            <p:ph idx="1"/>
          </p:nvPr>
        </p:nvSpPr>
        <p:spPr/>
        <p:txBody>
          <a:bodyPr/>
          <a:lstStyle/>
          <a:p>
            <a:r>
              <a:rPr lang="en-US" dirty="0"/>
              <a:t>It is not possible for love to dwell alone</a:t>
            </a:r>
          </a:p>
          <a:p>
            <a:r>
              <a:rPr lang="en-US" dirty="0"/>
              <a:t>God said is it not good for man to be alone in one body</a:t>
            </a:r>
          </a:p>
          <a:p>
            <a:r>
              <a:rPr lang="en-US" dirty="0"/>
              <a:t>The woman came about because of love</a:t>
            </a:r>
          </a:p>
          <a:p>
            <a:r>
              <a:rPr lang="en-US" dirty="0"/>
              <a:t>Love caused her existence</a:t>
            </a:r>
          </a:p>
          <a:p>
            <a:r>
              <a:rPr lang="en-US" dirty="0"/>
              <a:t>The primary purpose for woman’s existence was to be loved by the male, just as God’s major purpose for the spirit-man was to love him.</a:t>
            </a:r>
          </a:p>
        </p:txBody>
      </p:sp>
    </p:spTree>
    <p:extLst>
      <p:ext uri="{BB962C8B-B14F-4D97-AF65-F5344CB8AC3E}">
        <p14:creationId xmlns:p14="http://schemas.microsoft.com/office/powerpoint/2010/main" val="171873347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Boardroom">
  <a:themeElements>
    <a:clrScheme name="Ion Boardroom">
      <a:dk1>
        <a:sysClr val="windowText" lastClr="000000"/>
      </a:dk1>
      <a:lt1>
        <a:sysClr val="window" lastClr="FFFFFF"/>
      </a:lt1>
      <a:dk2>
        <a:srgbClr val="3B3059"/>
      </a:dk2>
      <a:lt2>
        <a:srgbClr val="EBEBEB"/>
      </a:lt2>
      <a:accent1>
        <a:srgbClr val="B31166"/>
      </a:accent1>
      <a:accent2>
        <a:srgbClr val="E33D6F"/>
      </a:accent2>
      <a:accent3>
        <a:srgbClr val="E45F3C"/>
      </a:accent3>
      <a:accent4>
        <a:srgbClr val="E9943A"/>
      </a:accent4>
      <a:accent5>
        <a:srgbClr val="9B6BF2"/>
      </a:accent5>
      <a:accent6>
        <a:srgbClr val="D53DD0"/>
      </a:accent6>
      <a:hlink>
        <a:srgbClr val="8F8F8F"/>
      </a:hlink>
      <a:folHlink>
        <a:srgbClr val="A5A5A5"/>
      </a:folHlink>
    </a:clrScheme>
    <a:fontScheme name="Ion Boardroom">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Boardroom">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8000"/>
                <a:hueMod val="124000"/>
                <a:satMod val="148000"/>
                <a:lumMod val="124000"/>
              </a:schemeClr>
            </a:gs>
            <a:gs pos="100000">
              <a:schemeClr val="phClr">
                <a:shade val="76000"/>
                <a:hueMod val="89000"/>
                <a:satMod val="164000"/>
                <a:lumMod val="56000"/>
              </a:schemeClr>
            </a:gs>
          </a:gsLst>
          <a:path path="circle">
            <a:fillToRect l="45000" t="65000" r="125000" b="100000"/>
          </a:path>
        </a:gradFill>
        <a:blipFill rotWithShape="1">
          <a:blip xmlns:r="http://schemas.openxmlformats.org/officeDocument/2006/relationships" r:embed="rId1">
            <a:duotone>
              <a:schemeClr val="phClr">
                <a:shade val="69000"/>
                <a:hueMod val="91000"/>
                <a:satMod val="164000"/>
                <a:lumMod val="74000"/>
              </a:schemeClr>
              <a:schemeClr val="phClr">
                <a:hueMod val="124000"/>
                <a:satMod val="140000"/>
                <a:lumMod val="142000"/>
              </a:schemeClr>
            </a:duotone>
          </a:blip>
          <a:stretch/>
        </a:blipFill>
      </a:bgFillStyleLst>
    </a:fmtScheme>
  </a:themeElements>
  <a:objectDefaults/>
  <a:extraClrSchemeLst/>
  <a:extLst>
    <a:ext uri="{05A4C25C-085E-4340-85A3-A5531E510DB2}">
      <thm15:themeFamily xmlns:thm15="http://schemas.microsoft.com/office/thememl/2012/main" name="Ion Boardroom" id="{FC33163D-4339-46B1-8EED-24C834239D99}" vid="{B8502691-933B-45FE-8764-BA278511EF27}"/>
    </a:ext>
  </a:extLst>
</a:theme>
</file>

<file path=docProps/app.xml><?xml version="1.0" encoding="utf-8"?>
<Properties xmlns="http://schemas.openxmlformats.org/officeDocument/2006/extended-properties" xmlns:vt="http://schemas.openxmlformats.org/officeDocument/2006/docPropsVTypes">
  <TotalTime>0</TotalTime>
  <Words>662</Words>
  <Application>Microsoft Macintosh PowerPoint</Application>
  <PresentationFormat>Widescreen</PresentationFormat>
  <Paragraphs>53</Paragraphs>
  <Slides>17</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17</vt:i4>
      </vt:variant>
    </vt:vector>
  </HeadingPairs>
  <TitlesOfParts>
    <vt:vector size="21" baseType="lpstr">
      <vt:lpstr>Arial</vt:lpstr>
      <vt:lpstr>Century Gothic</vt:lpstr>
      <vt:lpstr>Wingdings 3</vt:lpstr>
      <vt:lpstr>Ion Boardroom</vt:lpstr>
      <vt:lpstr>Understanding Dominion</vt:lpstr>
      <vt:lpstr>Be fruitful and increase in number; fill the earth and subdue it.  Rule over the fish of the sea and the birds of the air and over every living creature that moves on the ground</vt:lpstr>
      <vt:lpstr>Dominion vs Domination</vt:lpstr>
      <vt:lpstr>Male-man and Female-man</vt:lpstr>
      <vt:lpstr>The Lord God formed the man from the dust of the ground and breathed into his nostrils the breath of life and the man became a living being.</vt:lpstr>
      <vt:lpstr>Now the Lord God had planted a garden in the east, in Eden; and there he put the man he had formed…The Lord God took the man and put him in the Garden of Eden to work it and take care of it.</vt:lpstr>
      <vt:lpstr>When God placed the spirit “man” in the male, God and man could give and receive love through their spirits.  However, because the man now had a physical body, he also needed someone with whom to share human and physical love.  This is a reflection of man’s creation in the image of God.  God is love.  Man came from love and is made up of love and love cannot dwell alone.</vt:lpstr>
      <vt:lpstr>Now the Lord God had formed out of the ground all the beasts of the field and birds of the air…but for Adam no suitable helper was found”</vt:lpstr>
      <vt:lpstr>Man’s Relationships Mirroring God</vt:lpstr>
      <vt:lpstr>The Lord God caused the man to fall into a deep sleep; and while he was sleeping he took one of the man’s ribs and closed up the place with flesh.  Then the Lord God made a woman from the rib he had taken out of the man and he brought her to the man.</vt:lpstr>
      <vt:lpstr>Meeting A Man in Eden</vt:lpstr>
      <vt:lpstr>- Just as God drew man from himself and created a spirit being, God drew woman from man and created a physical being - Rib in Hebrew “tsela” means side or chamber, some say cell, some say rib has regenerative properties - God drew woman from the man because the receiver has to be exactly like the giver God did not go back to the soil</vt:lpstr>
      <vt:lpstr>- Males and females same essence - Made using different methods - Male-man formed “yatsar” of the dust of the earth – to mold as a potter molds clay - Female-man made “banah”- to build or construct</vt:lpstr>
      <vt:lpstr>This is now bone of my bone and flesh of my flesh; she shall be called woman, for she was taken out of man</vt:lpstr>
      <vt:lpstr>- Perfect complement - Man – spirit - Physical essence  - Can give and receive love and be in       relationship with him - She is both the same and different - Male-man giver - Female-man receiver</vt:lpstr>
      <vt:lpstr>These differences are complementary in nature and designed so that the male and female can fulfill one another’s emotional and physical needs while they are spiritually nourished by God and His love, and so together they can fulfill their mandate to have dominion over the world.</vt:lpstr>
      <vt:lpstr>Recap</vt:lpstr>
    </vt:vector>
  </TitlesOfParts>
  <Company/>
  <LinksUpToDate>false</LinksUpToDate>
  <SharedDoc>false</SharedDoc>
  <HyperlinksChanged>false</HyperlinksChanged>
  <AppVersion>15.0023</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Understanding Dominion</dc:title>
  <dc:creator>Wally DELAFUENTE</dc:creator>
  <cp:lastModifiedBy>Wally DELAFUENTE</cp:lastModifiedBy>
  <cp:revision>1</cp:revision>
  <dcterms:created xsi:type="dcterms:W3CDTF">2019-09-10T14:33:54Z</dcterms:created>
  <dcterms:modified xsi:type="dcterms:W3CDTF">2019-09-10T14:34:16Z</dcterms:modified>
</cp:coreProperties>
</file>