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7" r:id="rId3"/>
    <p:sldId id="265" r:id="rId4"/>
    <p:sldId id="270" r:id="rId5"/>
    <p:sldId id="271" r:id="rId6"/>
    <p:sldId id="276" r:id="rId7"/>
    <p:sldId id="273" r:id="rId8"/>
    <p:sldId id="280" r:id="rId9"/>
    <p:sldId id="275" r:id="rId10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4660"/>
  </p:normalViewPr>
  <p:slideViewPr>
    <p:cSldViewPr>
      <p:cViewPr varScale="1">
        <p:scale>
          <a:sx n="86" d="100"/>
          <a:sy n="86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14573" y="3733800"/>
            <a:ext cx="34990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Leadership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Style 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674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Learning To Lead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Session 6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72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4692695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Styles </a:t>
            </a:r>
          </a:p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Laissez-Faire </a:t>
            </a:r>
          </a:p>
          <a:p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Democratic-Participative</a:t>
            </a:r>
          </a:p>
          <a:p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Benevolent-Autocratic </a:t>
            </a:r>
          </a:p>
          <a:p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Autocratic-Bureaucratic</a:t>
            </a:r>
            <a:endParaRPr lang="en-US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6570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9197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Leadership Styles continued </a:t>
            </a:r>
          </a:p>
          <a:p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Daniel Goleman, </a:t>
            </a:r>
            <a:r>
              <a:rPr lang="en-US" sz="2800" i="1" dirty="0" smtClean="0">
                <a:solidFill>
                  <a:srgbClr val="FFFF00"/>
                </a:solidFill>
              </a:rPr>
              <a:t>Leadership That Gets Things Done</a:t>
            </a:r>
          </a:p>
          <a:p>
            <a:endParaRPr lang="en-US" i="1" dirty="0">
              <a:solidFill>
                <a:srgbClr val="FFFF00"/>
              </a:solidFill>
            </a:endParaRPr>
          </a:p>
          <a:p>
            <a:r>
              <a:rPr lang="en-US" sz="2800" i="1" dirty="0" smtClean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1. The pacesetting leader – “Do as I do”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2. The authoritative leader – “Come with me” 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3. The affiliative leader – “People come first”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4. The coaching leader– “Try this”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5. The coercive leader— “Do what I tell you” 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6. The democratic leader – “What do you think?” 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4788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333652"/>
            <a:ext cx="8610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260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53132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</a:rPr>
              <a:t>Effective Leadership </a:t>
            </a:r>
          </a:p>
          <a:p>
            <a:r>
              <a:rPr lang="en-US" sz="4800" dirty="0">
                <a:solidFill>
                  <a:srgbClr val="FFFF00"/>
                </a:solidFill>
              </a:rPr>
              <a:t>	</a:t>
            </a:r>
            <a:r>
              <a:rPr lang="en-US" sz="4800" dirty="0" smtClean="0">
                <a:solidFill>
                  <a:srgbClr val="FFFF00"/>
                </a:solidFill>
              </a:rPr>
              <a:t>Use of time 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639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ncentergy.de/wp-content/uploads/2014/05/Pareto-Prinzi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-609600"/>
            <a:ext cx="9763125" cy="80391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66800" y="152400"/>
            <a:ext cx="7207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Effort					Results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838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84097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28777</TotalTime>
  <Words>83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31</cp:revision>
  <cp:lastPrinted>2016-07-08T14:19:14Z</cp:lastPrinted>
  <dcterms:created xsi:type="dcterms:W3CDTF">2016-06-02T20:10:49Z</dcterms:created>
  <dcterms:modified xsi:type="dcterms:W3CDTF">2018-04-05T15:55:25Z</dcterms:modified>
</cp:coreProperties>
</file>