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EB9E8-86B4-9449-8E9F-63DB4B76366F}" v="13" dt="2020-12-12T21:50:24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ham castro juarez" userId="42e04ae371b34804" providerId="LiveId" clId="{9D1EB9E8-86B4-9449-8E9F-63DB4B76366F}"/>
    <pc:docChg chg="modSld">
      <pc:chgData name="abraham castro juarez" userId="42e04ae371b34804" providerId="LiveId" clId="{9D1EB9E8-86B4-9449-8E9F-63DB4B76366F}" dt="2020-12-12T21:50:24.673" v="12" actId="207"/>
      <pc:docMkLst>
        <pc:docMk/>
      </pc:docMkLst>
      <pc:sldChg chg="delSp modSp modAnim">
        <pc:chgData name="abraham castro juarez" userId="42e04ae371b34804" providerId="LiveId" clId="{9D1EB9E8-86B4-9449-8E9F-63DB4B76366F}" dt="2020-12-12T21:50:24.673" v="12" actId="207"/>
        <pc:sldMkLst>
          <pc:docMk/>
          <pc:sldMk cId="4137354476" sldId="260"/>
        </pc:sldMkLst>
        <pc:spChg chg="del mod">
          <ac:chgData name="abraham castro juarez" userId="42e04ae371b34804" providerId="LiveId" clId="{9D1EB9E8-86B4-9449-8E9F-63DB4B76366F}" dt="2020-12-12T21:49:05.903" v="8" actId="478"/>
          <ac:spMkLst>
            <pc:docMk/>
            <pc:sldMk cId="4137354476" sldId="260"/>
            <ac:spMk id="156" creationId="{CF55B2D4-B153-4060-9D91-B42A00BA8C85}"/>
          </ac:spMkLst>
        </pc:spChg>
        <pc:spChg chg="mod">
          <ac:chgData name="abraham castro juarez" userId="42e04ae371b34804" providerId="LiveId" clId="{9D1EB9E8-86B4-9449-8E9F-63DB4B76366F}" dt="2020-12-12T21:50:24.673" v="12" actId="207"/>
          <ac:spMkLst>
            <pc:docMk/>
            <pc:sldMk cId="4137354476" sldId="260"/>
            <ac:spMk id="157" creationId="{0FBD7572-6AF0-460B-A558-2146ACB0FA3F}"/>
          </ac:spMkLst>
        </pc:spChg>
      </pc:sldChg>
    </pc:docChg>
  </pc:docChgLst>
  <pc:docChgLst>
    <pc:chgData name="abraham castro juarez" userId="42e04ae371b34804" providerId="LiveId" clId="{0FC8A1A0-DF67-4D49-8D08-87C47A4D67DB}"/>
    <pc:docChg chg="undo custSel mod addSld delSld modSld">
      <pc:chgData name="abraham castro juarez" userId="42e04ae371b34804" providerId="LiveId" clId="{0FC8A1A0-DF67-4D49-8D08-87C47A4D67DB}" dt="2020-12-09T05:36:36.901" v="2387" actId="21"/>
      <pc:docMkLst>
        <pc:docMk/>
      </pc:docMkLst>
      <pc:sldChg chg="addSp delSp modSp mod modTransition">
        <pc:chgData name="abraham castro juarez" userId="42e04ae371b34804" providerId="LiveId" clId="{0FC8A1A0-DF67-4D49-8D08-87C47A4D67DB}" dt="2020-12-07T19:15:17.578" v="2370"/>
        <pc:sldMkLst>
          <pc:docMk/>
          <pc:sldMk cId="2515763751" sldId="257"/>
        </pc:sldMkLst>
        <pc:spChg chg="mod">
          <ac:chgData name="abraham castro juarez" userId="42e04ae371b34804" providerId="LiveId" clId="{0FC8A1A0-DF67-4D49-8D08-87C47A4D67DB}" dt="2020-11-28T01:08:09.654" v="37" actId="6549"/>
          <ac:spMkLst>
            <pc:docMk/>
            <pc:sldMk cId="2515763751" sldId="257"/>
            <ac:spMk id="6" creationId="{90F6B7C8-5E84-44A9-BF12-21CDF795A880}"/>
          </ac:spMkLst>
        </pc:spChg>
        <pc:spChg chg="del mod">
          <ac:chgData name="abraham castro juarez" userId="42e04ae371b34804" providerId="LiveId" clId="{0FC8A1A0-DF67-4D49-8D08-87C47A4D67DB}" dt="2020-11-28T01:08:29.518" v="41"/>
          <ac:spMkLst>
            <pc:docMk/>
            <pc:sldMk cId="2515763751" sldId="257"/>
            <ac:spMk id="8" creationId="{1E29ED07-728D-4524-ADE7-B5A37BB4B1D3}"/>
          </ac:spMkLst>
        </pc:spChg>
        <pc:spChg chg="add mod">
          <ac:chgData name="abraham castro juarez" userId="42e04ae371b34804" providerId="LiveId" clId="{0FC8A1A0-DF67-4D49-8D08-87C47A4D67DB}" dt="2020-11-28T01:23:13.031" v="511" actId="1076"/>
          <ac:spMkLst>
            <pc:docMk/>
            <pc:sldMk cId="2515763751" sldId="257"/>
            <ac:spMk id="9" creationId="{707ED80D-AC9E-43AB-A8AA-62E388ADC87C}"/>
          </ac:spMkLst>
        </pc:spChg>
        <pc:spChg chg="add mod">
          <ac:chgData name="abraham castro juarez" userId="42e04ae371b34804" providerId="LiveId" clId="{0FC8A1A0-DF67-4D49-8D08-87C47A4D67DB}" dt="2020-11-28T01:23:15.502" v="512" actId="1076"/>
          <ac:spMkLst>
            <pc:docMk/>
            <pc:sldMk cId="2515763751" sldId="257"/>
            <ac:spMk id="10" creationId="{5A3B75B5-9A02-41DE-B356-6D0CE3AD2CEA}"/>
          </ac:spMkLst>
        </pc:spChg>
        <pc:picChg chg="add mod">
          <ac:chgData name="abraham castro juarez" userId="42e04ae371b34804" providerId="LiveId" clId="{0FC8A1A0-DF67-4D49-8D08-87C47A4D67DB}" dt="2020-11-28T01:08:27.633" v="39"/>
          <ac:picMkLst>
            <pc:docMk/>
            <pc:sldMk cId="2515763751" sldId="257"/>
            <ac:picMk id="11" creationId="{304895E1-FA0D-4C60-AB0F-0362531D2D19}"/>
          </ac:picMkLst>
        </pc:picChg>
        <pc:picChg chg="add mod">
          <ac:chgData name="abraham castro juarez" userId="42e04ae371b34804" providerId="LiveId" clId="{0FC8A1A0-DF67-4D49-8D08-87C47A4D67DB}" dt="2020-11-28T01:08:27.633" v="39"/>
          <ac:picMkLst>
            <pc:docMk/>
            <pc:sldMk cId="2515763751" sldId="257"/>
            <ac:picMk id="12" creationId="{162A7CF2-AC34-4010-9298-C1111B374817}"/>
          </ac:picMkLst>
        </pc:picChg>
      </pc:sldChg>
      <pc:sldChg chg="modSp add mod modTransition">
        <pc:chgData name="abraham castro juarez" userId="42e04ae371b34804" providerId="LiveId" clId="{0FC8A1A0-DF67-4D49-8D08-87C47A4D67DB}" dt="2020-12-07T19:15:22.632" v="2371"/>
        <pc:sldMkLst>
          <pc:docMk/>
          <pc:sldMk cId="4078636456" sldId="258"/>
        </pc:sldMkLst>
        <pc:spChg chg="mod">
          <ac:chgData name="abraham castro juarez" userId="42e04ae371b34804" providerId="LiveId" clId="{0FC8A1A0-DF67-4D49-8D08-87C47A4D67DB}" dt="2020-11-30T18:47:09.961" v="653" actId="20577"/>
          <ac:spMkLst>
            <pc:docMk/>
            <pc:sldMk cId="4078636456" sldId="258"/>
            <ac:spMk id="10" creationId="{5A3B75B5-9A02-41DE-B356-6D0CE3AD2CEA}"/>
          </ac:spMkLst>
        </pc:spChg>
      </pc:sldChg>
      <pc:sldChg chg="addSp delSp modSp new mod modTransition modAnim">
        <pc:chgData name="abraham castro juarez" userId="42e04ae371b34804" providerId="LiveId" clId="{0FC8A1A0-DF67-4D49-8D08-87C47A4D67DB}" dt="2020-12-07T19:16:01.872" v="2374"/>
        <pc:sldMkLst>
          <pc:docMk/>
          <pc:sldMk cId="2239620797" sldId="259"/>
        </pc:sldMkLst>
        <pc:spChg chg="del">
          <ac:chgData name="abraham castro juarez" userId="42e04ae371b34804" providerId="LiveId" clId="{0FC8A1A0-DF67-4D49-8D08-87C47A4D67DB}" dt="2020-11-30T19:44:21.758" v="724" actId="478"/>
          <ac:spMkLst>
            <pc:docMk/>
            <pc:sldMk cId="2239620797" sldId="259"/>
            <ac:spMk id="2" creationId="{2E2A7372-E264-4D55-8957-88E9494890E6}"/>
          </ac:spMkLst>
        </pc:spChg>
        <pc:spChg chg="del">
          <ac:chgData name="abraham castro juarez" userId="42e04ae371b34804" providerId="LiveId" clId="{0FC8A1A0-DF67-4D49-8D08-87C47A4D67DB}" dt="2020-11-30T19:44:22.753" v="725" actId="478"/>
          <ac:spMkLst>
            <pc:docMk/>
            <pc:sldMk cId="2239620797" sldId="259"/>
            <ac:spMk id="3" creationId="{321692DE-FB79-4B86-BA8F-88CE946BFCEF}"/>
          </ac:spMkLst>
        </pc:spChg>
        <pc:spChg chg="add mod">
          <ac:chgData name="abraham castro juarez" userId="42e04ae371b34804" providerId="LiveId" clId="{0FC8A1A0-DF67-4D49-8D08-87C47A4D67DB}" dt="2020-11-30T19:44:37.874" v="728"/>
          <ac:spMkLst>
            <pc:docMk/>
            <pc:sldMk cId="2239620797" sldId="259"/>
            <ac:spMk id="5" creationId="{77080034-C0CB-4F98-A797-29D35A3078DF}"/>
          </ac:spMkLst>
        </pc:spChg>
        <pc:spChg chg="add mod">
          <ac:chgData name="abraham castro juarez" userId="42e04ae371b34804" providerId="LiveId" clId="{0FC8A1A0-DF67-4D49-8D08-87C47A4D67DB}" dt="2020-11-30T19:44:37.874" v="728"/>
          <ac:spMkLst>
            <pc:docMk/>
            <pc:sldMk cId="2239620797" sldId="259"/>
            <ac:spMk id="6" creationId="{79C812C8-1D9B-4124-96D0-F1524889CCD7}"/>
          </ac:spMkLst>
        </pc:spChg>
        <pc:spChg chg="add mod">
          <ac:chgData name="abraham castro juarez" userId="42e04ae371b34804" providerId="LiveId" clId="{0FC8A1A0-DF67-4D49-8D08-87C47A4D67DB}" dt="2020-11-30T20:08:57.174" v="1246" actId="20577"/>
          <ac:spMkLst>
            <pc:docMk/>
            <pc:sldMk cId="2239620797" sldId="259"/>
            <ac:spMk id="9" creationId="{3E2DB28E-5F29-4E30-8C22-310FAFF5622D}"/>
          </ac:spMkLst>
        </pc:spChg>
        <pc:picChg chg="add mod">
          <ac:chgData name="abraham castro juarez" userId="42e04ae371b34804" providerId="LiveId" clId="{0FC8A1A0-DF67-4D49-8D08-87C47A4D67DB}" dt="2020-11-30T19:44:23.704" v="726"/>
          <ac:picMkLst>
            <pc:docMk/>
            <pc:sldMk cId="2239620797" sldId="259"/>
            <ac:picMk id="4" creationId="{BD5AB523-39DD-49D1-907E-A061D9948F5C}"/>
          </ac:picMkLst>
        </pc:picChg>
        <pc:picChg chg="add mod">
          <ac:chgData name="abraham castro juarez" userId="42e04ae371b34804" providerId="LiveId" clId="{0FC8A1A0-DF67-4D49-8D08-87C47A4D67DB}" dt="2020-11-30T19:44:48.245" v="745" actId="1036"/>
          <ac:picMkLst>
            <pc:docMk/>
            <pc:sldMk cId="2239620797" sldId="259"/>
            <ac:picMk id="7" creationId="{A88151B4-1DC7-4093-83A8-053F945D4EC6}"/>
          </ac:picMkLst>
        </pc:picChg>
        <pc:picChg chg="add mod">
          <ac:chgData name="abraham castro juarez" userId="42e04ae371b34804" providerId="LiveId" clId="{0FC8A1A0-DF67-4D49-8D08-87C47A4D67DB}" dt="2020-11-30T20:00:47.354" v="1095" actId="732"/>
          <ac:picMkLst>
            <pc:docMk/>
            <pc:sldMk cId="2239620797" sldId="259"/>
            <ac:picMk id="8" creationId="{FA6B4B23-6D6D-40DB-BF51-8F170023A781}"/>
          </ac:picMkLst>
        </pc:picChg>
        <pc:picChg chg="add del mod">
          <ac:chgData name="abraham castro juarez" userId="42e04ae371b34804" providerId="LiveId" clId="{0FC8A1A0-DF67-4D49-8D08-87C47A4D67DB}" dt="2020-11-30T19:51:20.264" v="747" actId="478"/>
          <ac:picMkLst>
            <pc:docMk/>
            <pc:sldMk cId="2239620797" sldId="259"/>
            <ac:picMk id="10" creationId="{55B6EF6D-8DC5-483F-A6F0-4018D83C1759}"/>
          </ac:picMkLst>
        </pc:picChg>
      </pc:sldChg>
      <pc:sldChg chg="addSp delSp modSp add mod modTransition addAnim delAnim modAnim">
        <pc:chgData name="abraham castro juarez" userId="42e04ae371b34804" providerId="LiveId" clId="{0FC8A1A0-DF67-4D49-8D08-87C47A4D67DB}" dt="2020-12-09T05:36:36.901" v="2387" actId="21"/>
        <pc:sldMkLst>
          <pc:docMk/>
          <pc:sldMk cId="4137354476" sldId="260"/>
        </pc:sldMkLst>
        <pc:spChg chg="del">
          <ac:chgData name="abraham castro juarez" userId="42e04ae371b34804" providerId="LiveId" clId="{0FC8A1A0-DF67-4D49-8D08-87C47A4D67DB}" dt="2020-11-30T19:34:54.835" v="661" actId="478"/>
          <ac:spMkLst>
            <pc:docMk/>
            <pc:sldMk cId="4137354476" sldId="260"/>
            <ac:spMk id="5" creationId="{E6615E2E-E362-4903-9D71-106602E8F99B}"/>
          </ac:spMkLst>
        </pc:spChg>
        <pc:spChg chg="del">
          <ac:chgData name="abraham castro juarez" userId="42e04ae371b34804" providerId="LiveId" clId="{0FC8A1A0-DF67-4D49-8D08-87C47A4D67DB}" dt="2020-11-30T19:34:54.835" v="661" actId="478"/>
          <ac:spMkLst>
            <pc:docMk/>
            <pc:sldMk cId="4137354476" sldId="260"/>
            <ac:spMk id="6" creationId="{90F6B7C8-5E84-44A9-BF12-21CDF795A880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8" creationId="{3E60D672-D3E9-4E4D-B79E-804F0DF5DD8C}"/>
          </ac:spMkLst>
        </pc:spChg>
        <pc:spChg chg="del">
          <ac:chgData name="abraham castro juarez" userId="42e04ae371b34804" providerId="LiveId" clId="{0FC8A1A0-DF67-4D49-8D08-87C47A4D67DB}" dt="2020-11-30T19:34:42.209" v="657" actId="478"/>
          <ac:spMkLst>
            <pc:docMk/>
            <pc:sldMk cId="4137354476" sldId="260"/>
            <ac:spMk id="9" creationId="{707ED80D-AC9E-43AB-A8AA-62E388ADC87C}"/>
          </ac:spMkLst>
        </pc:spChg>
        <pc:spChg chg="del">
          <ac:chgData name="abraham castro juarez" userId="42e04ae371b34804" providerId="LiveId" clId="{0FC8A1A0-DF67-4D49-8D08-87C47A4D67DB}" dt="2020-11-30T19:34:45.664" v="658" actId="478"/>
          <ac:spMkLst>
            <pc:docMk/>
            <pc:sldMk cId="4137354476" sldId="260"/>
            <ac:spMk id="10" creationId="{5A3B75B5-9A02-41DE-B356-6D0CE3AD2CEA}"/>
          </ac:spMkLst>
        </pc:spChg>
        <pc:spChg chg="add mod">
          <ac:chgData name="abraham castro juarez" userId="42e04ae371b34804" providerId="LiveId" clId="{0FC8A1A0-DF67-4D49-8D08-87C47A4D67DB}" dt="2020-11-30T19:39:15.554" v="690" actId="338"/>
          <ac:spMkLst>
            <pc:docMk/>
            <pc:sldMk cId="4137354476" sldId="260"/>
            <ac:spMk id="13" creationId="{AE8AA60B-CF4B-4742-B9DB-818C28898AFE}"/>
          </ac:spMkLst>
        </pc:spChg>
        <pc:spChg chg="add mod">
          <ac:chgData name="abraham castro juarez" userId="42e04ae371b34804" providerId="LiveId" clId="{0FC8A1A0-DF67-4D49-8D08-87C47A4D67DB}" dt="2020-11-30T19:39:15.554" v="690" actId="338"/>
          <ac:spMkLst>
            <pc:docMk/>
            <pc:sldMk cId="4137354476" sldId="260"/>
            <ac:spMk id="14" creationId="{D72CCA2A-255A-4ADA-86EA-BF36BE24F26D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17" creationId="{A0D07A85-84D0-4621-AA12-654479659EFD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18" creationId="{263D548C-E1D0-446C-839B-30D3B966F3D8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19" creationId="{F4CDE9DB-F554-451F-BDE2-9B1234762044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20" creationId="{17CBC372-8B88-42EF-A74E-93B031F39618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21" creationId="{EFE58894-4794-4E6F-9323-A9266E3C8963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22" creationId="{E0184A2F-4363-4DCB-8D27-77F84D5EB71E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23" creationId="{59C1454C-818D-4D81-8863-B0A568519F5D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24" creationId="{A71D88FE-5AB0-49D4-BD96-24D395E3FDD1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25" creationId="{9355B2C3-9EA7-42A0-8DD2-F33E72647C75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26" creationId="{A9AC9FED-125D-411C-9D72-E83A0C34C9C7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27" creationId="{5244B057-637E-4E49-9BE0-C4FE26DDA356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28" creationId="{2972069B-F1EF-44D9-94C8-12BB91B64CB7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29" creationId="{D6DBB225-71B4-4473-AB84-9EEF111EDB3B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30" creationId="{C3BC24EF-A895-4F28-8DD4-932329204AA2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31" creationId="{C7B50CEE-BEB1-4070-8759-6CE089D3D9CD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32" creationId="{73A0C57C-3D23-4926-8502-7EC59E95C3DF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33" creationId="{A95A27E7-0998-4912-A54C-901752D90489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34" creationId="{CEB7DF4E-A561-4959-9170-04D0872F152A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35" creationId="{5FFA9004-4A47-4A37-9DDC-90789637566A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36" creationId="{959A1657-8D5F-483D-AD7B-C5B67C64DB48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37" creationId="{FD5E9A8C-2F3E-45CC-BC4E-DEF3D6E5A428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38" creationId="{CC83223C-B9DF-450A-93D1-86838FF19262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39" creationId="{91325C6B-FD73-4809-99AB-3E044623C59F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40" creationId="{53407AB0-4893-4002-AC1F-27ED25573C12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41" creationId="{2F44290E-BB4A-4855-85E7-7B8B487777D0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42" creationId="{BDE11CB9-4AD2-4C8F-824B-A3B6DC428575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43" creationId="{7C3F8205-218D-40FB-871F-90236A6BB1F9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44" creationId="{E4CEF904-36B6-4A7E-9B57-FB287425C51F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45" creationId="{A30B5917-18C3-4E42-A5DB-F99A17D5EC08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46" creationId="{D7F402DD-0F3A-4BCD-8680-4541B970C5D9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47" creationId="{25A459E2-74E7-4C39-8E6F-1E5CC3C3E948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48" creationId="{B78A1CAA-B6BB-49A6-8FC8-E981B006B068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49" creationId="{39724CC7-53F7-473A-9BFD-4B983E0245F5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50" creationId="{6780B5B4-2B60-45C0-BEEA-416D57F61E83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51" creationId="{91EF4AE0-850B-4FFA-AA3C-305CF73EBF2B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52" creationId="{9303958A-0579-43B7-958D-6F4713FDE38C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53" creationId="{FD556B22-8C2D-4D51-AD70-943E855F0D01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54" creationId="{FCAA28F1-98B6-4144-8C2C-C6BFE06C2913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55" creationId="{1956ABFD-17DF-4CB4-A4A6-52ADEC302F60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56" creationId="{903EB1D5-BE1E-47AF-855C-F87A83366338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57" creationId="{E5E435CD-4CB3-4B54-8386-43E8A146FDAF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58" creationId="{D5E525E6-459B-4FCC-A39E-3B2BB83C3E14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59" creationId="{1E5D4661-E1CB-48C5-B15C-DDDFF7A7F23F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60" creationId="{3F8E7F11-46F6-4D7B-8D93-5AC78F5B3993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61" creationId="{A2DD5248-9A7C-42B3-9E08-E958F5C63E50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62" creationId="{196AB6E2-06F3-47EF-AA81-B66E714019F1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63" creationId="{FE30D095-87F4-480C-AB2B-0C54268689A2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64" creationId="{F515D82E-814E-49E5-AE48-4590A8E7C680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65" creationId="{B98A36E9-31DF-41E2-81C7-65250A5D47F9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66" creationId="{D3C8E382-F466-4AA8-9ED3-A208865F1522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67" creationId="{A7A196C1-5DE1-4460-AE15-65E647721AC2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68" creationId="{914120B2-EE1D-42A4-AB48-8BA9ACD4356E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69" creationId="{B8CA96E7-0A36-4159-A673-CD0EC41A4478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70" creationId="{76B68872-C4A2-4F61-8F11-09D541EE140B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71" creationId="{05EE3E75-E005-4959-B94A-63DD10E83559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72" creationId="{DE54E34C-23D9-48D3-B9F1-E83B9BD74F3D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73" creationId="{B9F0630A-0B26-4583-969E-7DB9431AAECF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74" creationId="{3A5BFD5E-75CC-4C58-A992-F7E3100B7A93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75" creationId="{EF51323E-2834-4178-8BE3-539B029E0E3D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76" creationId="{AF5DFDDF-2A26-4DBA-9C81-3F2E9C3E4B4A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77" creationId="{33C599E8-C248-4EBD-93BC-A519C2FFF28A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78" creationId="{3BDD5E82-29AF-4265-A771-5F7EBB7A288F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79" creationId="{320B7C31-E912-49D8-B5A8-927F1F8A1581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80" creationId="{08BD0B1F-0DF1-4C8A-8FA2-1FEC1F31A4DB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81" creationId="{B1B6A986-56C0-457F-8058-58C7395E3BF1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82" creationId="{A71C640A-9F78-488F-AF4B-AB767204A0E5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83" creationId="{D79C36DF-BDF6-4106-A813-81E59D18C5B1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84" creationId="{DAEDA031-0C89-423B-877F-A151B85ECE09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85" creationId="{3F9113E1-9804-4E2D-96F5-72AC369FAD68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86" creationId="{6F308220-50CB-4DC6-8206-CB1BD45D43C2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87" creationId="{37901196-C9B9-49C5-855F-990AD4BE7197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88" creationId="{CCC0489F-C5B4-4C62-A201-0B733E5F44E0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89" creationId="{61DA1B9F-4434-492E-B4EF-A5E35B070F67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90" creationId="{52222D40-6144-4584-863E-D59EB6F63750}"/>
          </ac:spMkLst>
        </pc:spChg>
        <pc:spChg chg="mod topLvl">
          <ac:chgData name="abraham castro juarez" userId="42e04ae371b34804" providerId="LiveId" clId="{0FC8A1A0-DF67-4D49-8D08-87C47A4D67DB}" dt="2020-11-30T19:37:11.247" v="678" actId="165"/>
          <ac:spMkLst>
            <pc:docMk/>
            <pc:sldMk cId="4137354476" sldId="260"/>
            <ac:spMk id="91" creationId="{A624049D-4144-48E7-B29D-B8766A8DA175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94" creationId="{8CC954B1-4088-4228-A4A2-EC723B913D59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95" creationId="{8B07C285-C99E-4593-8CC4-11B5D04543AA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96" creationId="{06EEADD3-1DD8-49DE-ACFE-1C4C1251A258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97" creationId="{52C0E30F-9FA6-4DF7-BBA6-2826037E841C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98" creationId="{34826460-3E06-4B98-AFD8-A33A2D81AFB5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99" creationId="{2FFEAE82-66E3-4B64-BF1A-BDCF0FDACBC1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00" creationId="{A4175735-795D-4539-BFC4-8D02D8482109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01" creationId="{1FE0C6D7-38BB-4063-9637-19F28EBB98C3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02" creationId="{18EEBE8D-4A9B-46F4-BB92-29D08BAA195C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03" creationId="{C3575522-8155-48AF-ABAF-B9F3DF2DA346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04" creationId="{E80B7018-668B-4E7F-8138-81C9BEC5DB73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05" creationId="{78DA624D-C509-4ABE-8E30-93018F7835DF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06" creationId="{7AF2E4CF-17B9-4691-B283-6863E3E99A79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07" creationId="{7E0383AF-F38B-4A3B-BA94-19E0703E52B2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08" creationId="{7364C7E5-22BE-4E62-B160-365A39A47415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09" creationId="{5201D2BD-183A-4F5A-AAA4-97ED7712E4D4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10" creationId="{FD4E0511-5204-4B7F-97B7-9ADBD3AAE94E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11" creationId="{E4C8DFF6-B098-4D78-83DB-F1089C3126C9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12" creationId="{E5D086CC-CDBF-442F-A0E1-3D5F6A4B664C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13" creationId="{AD3CCC2C-163F-4371-85DA-825818B4FF57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14" creationId="{7BFFD860-4E4B-4BFF-8998-E82C7542F053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15" creationId="{3BAD1880-93E4-4DBA-9907-258B2C64D910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16" creationId="{B86C78AE-0168-461C-9536-72487E5A1CE4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17" creationId="{B1BEDC12-EF91-4DBC-8952-DC2172C6A9C3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18" creationId="{D19C81D9-8346-47FC-96A5-AE91FBDE4ED4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19" creationId="{98EC6D05-FD7C-429C-8B18-7C5A574AEEB8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20" creationId="{82E5656A-62F1-41D9-868C-E879961F1792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21" creationId="{27D86612-74B2-4595-B530-67BC51F0A142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22" creationId="{F6DEC90A-27E4-428C-98FA-70FBF8941BE6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23" creationId="{2D781FEB-29D5-4A72-97BD-3F09B682A7A6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24" creationId="{C36A41E9-2998-4126-988B-A1E649EF08D1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25" creationId="{C0FBBBF2-6B55-4342-B174-9B6470FA6279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26" creationId="{BD4FB699-9C2E-4A90-948D-774172CB08C7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27" creationId="{4B97AFF0-6CFC-468B-A3EC-47E3A242C385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28" creationId="{3CF14F4D-38ED-4020-83C0-232C1D301620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29" creationId="{CBC00647-EAC2-421A-A3C4-3D6B4B9A5E5D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30" creationId="{B02222A0-0ECB-409C-BCB2-325BEBB93814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31" creationId="{EC5AEE65-237B-4DCC-94CF-A02CF6997D27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32" creationId="{6D6E6D0C-BFE6-4DCF-991D-A5CE8E53F6ED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33" creationId="{3C555965-615A-47C7-B92D-F2EC57343721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34" creationId="{B800854E-8C84-4356-BDC7-035576BE7DE4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35" creationId="{E840F19F-CA13-4917-AA60-D2DD82D93BD6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36" creationId="{B08C020B-F0EC-4D2A-B00F-96CE662223D0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37" creationId="{EA02FCA4-301A-4D3E-81C5-45F152FCF0AD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38" creationId="{F8E5B225-7FFC-4788-B2A6-DD98C0BC9F05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39" creationId="{60C56B2A-02E8-46A4-A712-CDFC52FA8B83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40" creationId="{528F988C-C7DD-4688-8089-69C92E5248DF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41" creationId="{38F44F4E-87A9-4323-8381-485708A38AA7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42" creationId="{7369799B-A54E-49FD-A11F-754644A3E342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43" creationId="{D29D5FCE-2ED7-45C9-BFB1-702EFB9684E0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44" creationId="{09E73FBB-9557-4AE7-A78A-C49465BA6A30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45" creationId="{2E6F739E-150A-4169-8F65-87C768BC16C2}"/>
          </ac:spMkLst>
        </pc:spChg>
        <pc:spChg chg="del mod topLvl">
          <ac:chgData name="abraham castro juarez" userId="42e04ae371b34804" providerId="LiveId" clId="{0FC8A1A0-DF67-4D49-8D08-87C47A4D67DB}" dt="2020-11-30T19:39:36.427" v="693" actId="478"/>
          <ac:spMkLst>
            <pc:docMk/>
            <pc:sldMk cId="4137354476" sldId="260"/>
            <ac:spMk id="146" creationId="{A1E71541-2FC8-4A2C-BEF2-4C53403D3D5C}"/>
          </ac:spMkLst>
        </pc:spChg>
        <pc:spChg chg="mod topLvl">
          <ac:chgData name="abraham castro juarez" userId="42e04ae371b34804" providerId="LiveId" clId="{0FC8A1A0-DF67-4D49-8D08-87C47A4D67DB}" dt="2020-11-30T19:39:47.347" v="696" actId="1076"/>
          <ac:spMkLst>
            <pc:docMk/>
            <pc:sldMk cId="4137354476" sldId="260"/>
            <ac:spMk id="147" creationId="{D88E415B-2575-475F-AD58-A543938AB8C4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48" creationId="{C07A4814-3A61-44D1-AAF0-3C18281C68CE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49" creationId="{2FEBDAE8-8D33-4464-A2E3-680F323DF647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50" creationId="{8D92A4CA-3FE4-48C4-B294-D537482BAFA8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51" creationId="{C7A956A1-0BC7-4A0D-8D45-CBC57F32891A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52" creationId="{18168CD5-9412-4251-AB0F-E55198DAA935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53" creationId="{7716C70B-D74D-4230-9884-EB6720581267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54" creationId="{DE2F0AF5-DB39-4995-BEC8-8BF3F01DB129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55" creationId="{D63A4C5E-F131-4A4E-9689-88925795F3F4}"/>
          </ac:spMkLst>
        </pc:spChg>
        <pc:spChg chg="mod topLvl">
          <ac:chgData name="abraham castro juarez" userId="42e04ae371b34804" providerId="LiveId" clId="{0FC8A1A0-DF67-4D49-8D08-87C47A4D67DB}" dt="2020-12-09T05:36:31.936" v="2384"/>
          <ac:spMkLst>
            <pc:docMk/>
            <pc:sldMk cId="4137354476" sldId="260"/>
            <ac:spMk id="156" creationId="{CF55B2D4-B153-4060-9D91-B42A00BA8C85}"/>
          </ac:spMkLst>
        </pc:spChg>
        <pc:spChg chg="mod topLvl">
          <ac:chgData name="abraham castro juarez" userId="42e04ae371b34804" providerId="LiveId" clId="{0FC8A1A0-DF67-4D49-8D08-87C47A4D67DB}" dt="2020-12-09T05:36:36.901" v="2387" actId="21"/>
          <ac:spMkLst>
            <pc:docMk/>
            <pc:sldMk cId="4137354476" sldId="260"/>
            <ac:spMk id="157" creationId="{0FBD7572-6AF0-460B-A558-2146ACB0FA3F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58" creationId="{9200175A-3BCE-410A-9444-9CE1110AB9B5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59" creationId="{E6AF3640-E09B-4F00-83E0-2BC7BD5B445C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60" creationId="{FB35B106-89A4-4868-BB12-B03121762D39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61" creationId="{778950FE-10DD-4EF5-9D06-411DDD4B672A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62" creationId="{3D5E816D-4D43-406F-8EC7-FD3DAB36C8A2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63" creationId="{D6B6C2C4-C71C-477E-9E91-81B7BEBA9695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64" creationId="{95FE5670-5F70-48EA-997A-427C164EC681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65" creationId="{F71F26BE-0CDD-498D-AB4D-7A60C09D9E22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66" creationId="{57B8FD05-B3BD-4859-95A2-910D79D29D6A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67" creationId="{F22EC668-EA13-4580-AEC6-F0343BA7C529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68" creationId="{917F67D6-5A55-44D7-BBD0-C77798A92CD5}"/>
          </ac:spMkLst>
        </pc:spChg>
        <pc:spChg chg="mod topLvl">
          <ac:chgData name="abraham castro juarez" userId="42e04ae371b34804" providerId="LiveId" clId="{0FC8A1A0-DF67-4D49-8D08-87C47A4D67DB}" dt="2020-11-30T19:39:19.548" v="691" actId="165"/>
          <ac:spMkLst>
            <pc:docMk/>
            <pc:sldMk cId="4137354476" sldId="260"/>
            <ac:spMk id="169" creationId="{3618D3DF-8BB3-4C40-A7C8-92F3E2F00AFB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71" creationId="{787281DD-045F-4527-AED3-EBD42526967B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72" creationId="{0015D1E5-B145-4CE6-A010-97CB2132235A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73" creationId="{0C3CA64F-B3AC-4467-8FF7-04C5377A3A36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74" creationId="{26B1FCD9-E7C5-4B52-B194-BB0A87E18D86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75" creationId="{F99BEB84-87E0-4DAD-8ECF-A56176562F4D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76" creationId="{33AB6967-08B2-448A-B7A5-BA57FE5EEE88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77" creationId="{0C0D7C6E-0852-4C5F-86C3-0685847AC2C7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78" creationId="{ED6D5623-554C-41B0-8737-9996A48F9EEB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79" creationId="{919DE76E-FC77-4799-BD43-240382453DA7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80" creationId="{CDEA0AD9-A3A6-4673-BD39-3D30AF6A0681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81" creationId="{B0BC1E56-EE30-4420-9210-888C41B0056A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82" creationId="{7EC8C22D-2675-4B86-A9EF-BF944307CD52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83" creationId="{54F24B0A-73F9-4279-84A8-67B33711339E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84" creationId="{D1FA6C71-A46C-4AD6-98B4-C964E88E3F8A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85" creationId="{4C542349-D3B6-4618-BD23-C6AF89E2777A}"/>
          </ac:spMkLst>
        </pc:spChg>
        <pc:spChg chg="mod">
          <ac:chgData name="abraham castro juarez" userId="42e04ae371b34804" providerId="LiveId" clId="{0FC8A1A0-DF67-4D49-8D08-87C47A4D67DB}" dt="2020-11-30T19:52:24.451" v="750"/>
          <ac:spMkLst>
            <pc:docMk/>
            <pc:sldMk cId="4137354476" sldId="260"/>
            <ac:spMk id="186" creationId="{F11EA303-E943-43C5-BC8F-7F31F48867E2}"/>
          </ac:spMkLst>
        </pc:spChg>
        <pc:grpChg chg="mod">
          <ac:chgData name="abraham castro juarez" userId="42e04ae371b34804" providerId="LiveId" clId="{0FC8A1A0-DF67-4D49-8D08-87C47A4D67DB}" dt="2020-11-30T19:39:15.554" v="690" actId="338"/>
          <ac:grpSpMkLst>
            <pc:docMk/>
            <pc:sldMk cId="4137354476" sldId="260"/>
            <ac:grpSpMk id="1" creationId="{00000000-0000-0000-0000-000000000000}"/>
          </ac:grpSpMkLst>
        </pc:grpChg>
        <pc:grpChg chg="add del mod">
          <ac:chgData name="abraham castro juarez" userId="42e04ae371b34804" providerId="LiveId" clId="{0FC8A1A0-DF67-4D49-8D08-87C47A4D67DB}" dt="2020-11-30T19:37:11.247" v="678" actId="165"/>
          <ac:grpSpMkLst>
            <pc:docMk/>
            <pc:sldMk cId="4137354476" sldId="260"/>
            <ac:grpSpMk id="3" creationId="{E48BCC0E-D6BA-4E8E-8426-C0B6E20BFA10}"/>
          </ac:grpSpMkLst>
        </pc:grpChg>
        <pc:grpChg chg="del mod">
          <ac:chgData name="abraham castro juarez" userId="42e04ae371b34804" providerId="LiveId" clId="{0FC8A1A0-DF67-4D49-8D08-87C47A4D67DB}" dt="2020-11-30T19:39:19.548" v="691" actId="165"/>
          <ac:grpSpMkLst>
            <pc:docMk/>
            <pc:sldMk cId="4137354476" sldId="260"/>
            <ac:grpSpMk id="93" creationId="{DC383277-806A-48A8-8271-8E717498BE49}"/>
          </ac:grpSpMkLst>
        </pc:grpChg>
        <pc:grpChg chg="add mod">
          <ac:chgData name="abraham castro juarez" userId="42e04ae371b34804" providerId="LiveId" clId="{0FC8A1A0-DF67-4D49-8D08-87C47A4D67DB}" dt="2020-11-30T19:52:29.561" v="751" actId="1076"/>
          <ac:grpSpMkLst>
            <pc:docMk/>
            <pc:sldMk cId="4137354476" sldId="260"/>
            <ac:grpSpMk id="170" creationId="{C29D6EC6-AFE1-425C-AA85-E95B6F69F7F0}"/>
          </ac:grpSpMkLst>
        </pc:grpChg>
        <pc:graphicFrameChg chg="add del mod modGraphic">
          <ac:chgData name="abraham castro juarez" userId="42e04ae371b34804" providerId="LiveId" clId="{0FC8A1A0-DF67-4D49-8D08-87C47A4D67DB}" dt="2020-11-30T19:38:48.168" v="688" actId="478"/>
          <ac:graphicFrameMkLst>
            <pc:docMk/>
            <pc:sldMk cId="4137354476" sldId="260"/>
            <ac:graphicFrameMk id="16" creationId="{92A8EA3E-B2D1-4FC5-8728-88A3A12A268B}"/>
          </ac:graphicFrameMkLst>
        </pc:graphicFrameChg>
        <pc:picChg chg="add del mod">
          <ac:chgData name="abraham castro juarez" userId="42e04ae371b34804" providerId="LiveId" clId="{0FC8A1A0-DF67-4D49-8D08-87C47A4D67DB}" dt="2020-11-30T19:37:14.233" v="683"/>
          <ac:picMkLst>
            <pc:docMk/>
            <pc:sldMk cId="4137354476" sldId="260"/>
            <ac:picMk id="2" creationId="{C486CCD8-FD52-4855-994F-B628BB3900E7}"/>
          </ac:picMkLst>
        </pc:picChg>
        <pc:picChg chg="add del">
          <ac:chgData name="abraham castro juarez" userId="42e04ae371b34804" providerId="LiveId" clId="{0FC8A1A0-DF67-4D49-8D08-87C47A4D67DB}" dt="2020-12-09T05:36:34.818" v="2386" actId="22"/>
          <ac:picMkLst>
            <pc:docMk/>
            <pc:sldMk cId="4137354476" sldId="260"/>
            <ac:picMk id="3" creationId="{CFF6C774-B3EB-416E-8C9B-06766FADDEE8}"/>
          </ac:picMkLst>
        </pc:picChg>
        <pc:picChg chg="mod">
          <ac:chgData name="abraham castro juarez" userId="42e04ae371b34804" providerId="LiveId" clId="{0FC8A1A0-DF67-4D49-8D08-87C47A4D67DB}" dt="2020-11-30T19:39:15.554" v="690" actId="338"/>
          <ac:picMkLst>
            <pc:docMk/>
            <pc:sldMk cId="4137354476" sldId="260"/>
            <ac:picMk id="4" creationId="{1E879D9A-1029-4DA1-B1DB-9D82A749BBA0}"/>
          </ac:picMkLst>
        </pc:picChg>
        <pc:picChg chg="del">
          <ac:chgData name="abraham castro juarez" userId="42e04ae371b34804" providerId="LiveId" clId="{0FC8A1A0-DF67-4D49-8D08-87C47A4D67DB}" dt="2020-11-30T19:34:54.835" v="661" actId="478"/>
          <ac:picMkLst>
            <pc:docMk/>
            <pc:sldMk cId="4137354476" sldId="260"/>
            <ac:picMk id="7" creationId="{5432FF3E-86F4-4EE2-ACAF-ECA58E606ADE}"/>
          </ac:picMkLst>
        </pc:picChg>
        <pc:picChg chg="del">
          <ac:chgData name="abraham castro juarez" userId="42e04ae371b34804" providerId="LiveId" clId="{0FC8A1A0-DF67-4D49-8D08-87C47A4D67DB}" dt="2020-11-30T19:34:47.705" v="659" actId="478"/>
          <ac:picMkLst>
            <pc:docMk/>
            <pc:sldMk cId="4137354476" sldId="260"/>
            <ac:picMk id="11" creationId="{304895E1-FA0D-4C60-AB0F-0362531D2D19}"/>
          </ac:picMkLst>
        </pc:picChg>
        <pc:picChg chg="del">
          <ac:chgData name="abraham castro juarez" userId="42e04ae371b34804" providerId="LiveId" clId="{0FC8A1A0-DF67-4D49-8D08-87C47A4D67DB}" dt="2020-11-30T19:34:39.645" v="656" actId="478"/>
          <ac:picMkLst>
            <pc:docMk/>
            <pc:sldMk cId="4137354476" sldId="260"/>
            <ac:picMk id="12" creationId="{162A7CF2-AC34-4010-9298-C1111B374817}"/>
          </ac:picMkLst>
        </pc:picChg>
        <pc:picChg chg="add mod">
          <ac:chgData name="abraham castro juarez" userId="42e04ae371b34804" providerId="LiveId" clId="{0FC8A1A0-DF67-4D49-8D08-87C47A4D67DB}" dt="2020-11-30T19:39:15.554" v="690" actId="338"/>
          <ac:picMkLst>
            <pc:docMk/>
            <pc:sldMk cId="4137354476" sldId="260"/>
            <ac:picMk id="15" creationId="{B27CCA54-FED1-49C5-8912-CB470B9BB2DB}"/>
          </ac:picMkLst>
        </pc:picChg>
        <pc:picChg chg="del mod">
          <ac:chgData name="abraham castro juarez" userId="42e04ae371b34804" providerId="LiveId" clId="{0FC8A1A0-DF67-4D49-8D08-87C47A4D67DB}" dt="2020-11-30T19:39:15.554" v="690" actId="338"/>
          <ac:picMkLst>
            <pc:docMk/>
            <pc:sldMk cId="4137354476" sldId="260"/>
            <ac:picMk id="92" creationId="{C9733D61-453E-4F45-9AC2-28691550B67C}"/>
          </ac:picMkLst>
        </pc:picChg>
        <pc:picChg chg="add mod">
          <ac:chgData name="abraham castro juarez" userId="42e04ae371b34804" providerId="LiveId" clId="{0FC8A1A0-DF67-4D49-8D08-87C47A4D67DB}" dt="2020-11-30T19:52:24.451" v="750"/>
          <ac:picMkLst>
            <pc:docMk/>
            <pc:sldMk cId="4137354476" sldId="260"/>
            <ac:picMk id="187" creationId="{5E50E136-7500-45AF-ABB5-48A01682E190}"/>
          </ac:picMkLst>
        </pc:picChg>
        <pc:picChg chg="add mod">
          <ac:chgData name="abraham castro juarez" userId="42e04ae371b34804" providerId="LiveId" clId="{0FC8A1A0-DF67-4D49-8D08-87C47A4D67DB}" dt="2020-11-30T19:52:24.451" v="750"/>
          <ac:picMkLst>
            <pc:docMk/>
            <pc:sldMk cId="4137354476" sldId="260"/>
            <ac:picMk id="188" creationId="{DDDDBE90-6725-4BF6-A635-10BA25DED63F}"/>
          </ac:picMkLst>
        </pc:picChg>
      </pc:sldChg>
      <pc:sldChg chg="addSp delSp modSp add mod modTransition">
        <pc:chgData name="abraham castro juarez" userId="42e04ae371b34804" providerId="LiveId" clId="{0FC8A1A0-DF67-4D49-8D08-87C47A4D67DB}" dt="2020-12-07T19:17:13.427" v="2379" actId="165"/>
        <pc:sldMkLst>
          <pc:docMk/>
          <pc:sldMk cId="574564113" sldId="261"/>
        </pc:sldMkLst>
        <pc:spChg chg="mod topLvl">
          <ac:chgData name="abraham castro juarez" userId="42e04ae371b34804" providerId="LiveId" clId="{0FC8A1A0-DF67-4D49-8D08-87C47A4D67DB}" dt="2020-12-07T19:17:13.427" v="2379" actId="165"/>
          <ac:spMkLst>
            <pc:docMk/>
            <pc:sldMk cId="574564113" sldId="261"/>
            <ac:spMk id="3" creationId="{3234DEC8-F1C4-4144-B411-4591856AC9B8}"/>
          </ac:spMkLst>
        </pc:spChg>
        <pc:spChg chg="mod">
          <ac:chgData name="abraham castro juarez" userId="42e04ae371b34804" providerId="LiveId" clId="{0FC8A1A0-DF67-4D49-8D08-87C47A4D67DB}" dt="2020-11-30T23:16:20.353" v="1338" actId="14100"/>
          <ac:spMkLst>
            <pc:docMk/>
            <pc:sldMk cId="574564113" sldId="261"/>
            <ac:spMk id="5" creationId="{77080034-C0CB-4F98-A797-29D35A3078DF}"/>
          </ac:spMkLst>
        </pc:spChg>
        <pc:spChg chg="mod">
          <ac:chgData name="abraham castro juarez" userId="42e04ae371b34804" providerId="LiveId" clId="{0FC8A1A0-DF67-4D49-8D08-87C47A4D67DB}" dt="2020-11-30T23:16:16.882" v="1337" actId="14100"/>
          <ac:spMkLst>
            <pc:docMk/>
            <pc:sldMk cId="574564113" sldId="261"/>
            <ac:spMk id="6" creationId="{79C812C8-1D9B-4124-96D0-F1524889CCD7}"/>
          </ac:spMkLst>
        </pc:spChg>
        <pc:spChg chg="mod topLvl">
          <ac:chgData name="abraham castro juarez" userId="42e04ae371b34804" providerId="LiveId" clId="{0FC8A1A0-DF67-4D49-8D08-87C47A4D67DB}" dt="2020-12-07T19:17:13.427" v="2379" actId="165"/>
          <ac:spMkLst>
            <pc:docMk/>
            <pc:sldMk cId="574564113" sldId="261"/>
            <ac:spMk id="8" creationId="{F9D3DA60-080F-4C07-881E-5D9A799B672D}"/>
          </ac:spMkLst>
        </pc:spChg>
        <pc:spChg chg="del mod">
          <ac:chgData name="abraham castro juarez" userId="42e04ae371b34804" providerId="LiveId" clId="{0FC8A1A0-DF67-4D49-8D08-87C47A4D67DB}" dt="2020-11-30T23:16:25.032" v="1340" actId="478"/>
          <ac:spMkLst>
            <pc:docMk/>
            <pc:sldMk cId="574564113" sldId="261"/>
            <ac:spMk id="9" creationId="{3E2DB28E-5F29-4E30-8C22-310FAFF5622D}"/>
          </ac:spMkLst>
        </pc:spChg>
        <pc:spChg chg="mod topLvl">
          <ac:chgData name="abraham castro juarez" userId="42e04ae371b34804" providerId="LiveId" clId="{0FC8A1A0-DF67-4D49-8D08-87C47A4D67DB}" dt="2020-12-07T19:17:13.427" v="2379" actId="165"/>
          <ac:spMkLst>
            <pc:docMk/>
            <pc:sldMk cId="574564113" sldId="261"/>
            <ac:spMk id="9" creationId="{7480F7F0-756A-446C-BC09-6D5AA8628CB0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12" creationId="{483EC063-1EA4-47C6-96AB-02C9610B9373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13" creationId="{87ABB48C-2ACD-4353-B0BC-03BAEB09D70E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14" creationId="{47DCF953-A993-40F2-A242-238868F9DC2E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15" creationId="{57FCFACD-B296-444E-AD89-F30FB764D70E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16" creationId="{263A73F0-967A-41DE-B348-D95A2885917A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17" creationId="{B9A2BA4D-1FA9-4809-AA5B-949CDDD14287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18" creationId="{7B34E890-E5D8-4BEB-AAFD-C349C0A7F70B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19" creationId="{867D78A4-6FC3-4651-B500-3EE4740B83A1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20" creationId="{2EF1C740-4638-47BD-9C01-050547F601C1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21" creationId="{965B5EAE-38BF-45F3-BDD5-6CD0B40009A7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22" creationId="{FA105E09-3F66-4594-B880-6341666BD8AF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23" creationId="{9CAF2B72-5DA0-41F9-9326-82A83DA74C65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24" creationId="{CB354452-ABF9-4017-9DB5-79B05A1AB6A7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25" creationId="{CBDC564C-FAF7-40FD-916D-CED05FF9784C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26" creationId="{87ABDEA6-BC97-4081-B968-EE3D8FFD0BEA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27" creationId="{891F05DC-9E1A-4CBD-B4D0-95ED784D5995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28" creationId="{E00D448C-98E5-429C-9022-1BE3570CA358}"/>
          </ac:spMkLst>
        </pc:spChg>
        <pc:spChg chg="mod">
          <ac:chgData name="abraham castro juarez" userId="42e04ae371b34804" providerId="LiveId" clId="{0FC8A1A0-DF67-4D49-8D08-87C47A4D67DB}" dt="2020-11-30T23:17:03.640" v="1341"/>
          <ac:spMkLst>
            <pc:docMk/>
            <pc:sldMk cId="574564113" sldId="261"/>
            <ac:spMk id="29" creationId="{2773EE9C-9C2A-4D78-85CA-1DDA7831A167}"/>
          </ac:spMkLst>
        </pc:spChg>
        <pc:spChg chg="mod topLvl">
          <ac:chgData name="abraham castro juarez" userId="42e04ae371b34804" providerId="LiveId" clId="{0FC8A1A0-DF67-4D49-8D08-87C47A4D67DB}" dt="2020-12-07T19:17:13.427" v="2379" actId="165"/>
          <ac:spMkLst>
            <pc:docMk/>
            <pc:sldMk cId="574564113" sldId="261"/>
            <ac:spMk id="31" creationId="{E40450C6-B2AE-482B-85E1-7E0BC0EF5F7F}"/>
          </ac:spMkLst>
        </pc:spChg>
        <pc:spChg chg="mod topLvl">
          <ac:chgData name="abraham castro juarez" userId="42e04ae371b34804" providerId="LiveId" clId="{0FC8A1A0-DF67-4D49-8D08-87C47A4D67DB}" dt="2020-12-07T19:17:13.427" v="2379" actId="165"/>
          <ac:spMkLst>
            <pc:docMk/>
            <pc:sldMk cId="574564113" sldId="261"/>
            <ac:spMk id="32" creationId="{6E3A301E-6F26-4223-96A1-F08E7F3CEECC}"/>
          </ac:spMkLst>
        </pc:spChg>
        <pc:grpChg chg="del mod">
          <ac:chgData name="abraham castro juarez" userId="42e04ae371b34804" providerId="LiveId" clId="{0FC8A1A0-DF67-4D49-8D08-87C47A4D67DB}" dt="2020-12-07T19:17:13.427" v="2379" actId="165"/>
          <ac:grpSpMkLst>
            <pc:docMk/>
            <pc:sldMk cId="574564113" sldId="261"/>
            <ac:grpSpMk id="2" creationId="{FACD76BE-B295-469E-95DA-EEA4A0469E69}"/>
          </ac:grpSpMkLst>
        </pc:grpChg>
        <pc:grpChg chg="add mod">
          <ac:chgData name="abraham castro juarez" userId="42e04ae371b34804" providerId="LiveId" clId="{0FC8A1A0-DF67-4D49-8D08-87C47A4D67DB}" dt="2020-11-30T23:29:27.292" v="1895" actId="1076"/>
          <ac:grpSpMkLst>
            <pc:docMk/>
            <pc:sldMk cId="574564113" sldId="261"/>
            <ac:grpSpMk id="11" creationId="{2CE2424B-D9F6-44D8-98BF-2F08F9AD1FA1}"/>
          </ac:grpSpMkLst>
        </pc:grpChg>
        <pc:graphicFrameChg chg="add del mod modGraphic">
          <ac:chgData name="abraham castro juarez" userId="42e04ae371b34804" providerId="LiveId" clId="{0FC8A1A0-DF67-4D49-8D08-87C47A4D67DB}" dt="2020-12-07T19:16:57.598" v="2378" actId="18245"/>
          <ac:graphicFrameMkLst>
            <pc:docMk/>
            <pc:sldMk cId="574564113" sldId="261"/>
            <ac:graphicFrameMk id="10" creationId="{6CBEE035-84C9-4A5D-930A-6C1C07A095CD}"/>
          </ac:graphicFrameMkLst>
        </pc:graphicFrameChg>
        <pc:picChg chg="del mod">
          <ac:chgData name="abraham castro juarez" userId="42e04ae371b34804" providerId="LiveId" clId="{0FC8A1A0-DF67-4D49-8D08-87C47A4D67DB}" dt="2020-11-30T23:16:23.229" v="1339" actId="478"/>
          <ac:picMkLst>
            <pc:docMk/>
            <pc:sldMk cId="574564113" sldId="261"/>
            <ac:picMk id="8" creationId="{FA6B4B23-6D6D-40DB-BF51-8F170023A781}"/>
          </ac:picMkLst>
        </pc:picChg>
        <pc:picChg chg="add mod">
          <ac:chgData name="abraham castro juarez" userId="42e04ae371b34804" providerId="LiveId" clId="{0FC8A1A0-DF67-4D49-8D08-87C47A4D67DB}" dt="2020-11-30T23:20:06.048" v="1535" actId="1076"/>
          <ac:picMkLst>
            <pc:docMk/>
            <pc:sldMk cId="574564113" sldId="261"/>
            <ac:picMk id="30" creationId="{42D80ED1-9A54-407F-B6BC-064AE12759E4}"/>
          </ac:picMkLst>
        </pc:picChg>
      </pc:sldChg>
      <pc:sldChg chg="add del">
        <pc:chgData name="abraham castro juarez" userId="42e04ae371b34804" providerId="LiveId" clId="{0FC8A1A0-DF67-4D49-8D08-87C47A4D67DB}" dt="2020-11-30T19:44:14.519" v="723" actId="47"/>
        <pc:sldMkLst>
          <pc:docMk/>
          <pc:sldMk cId="1266848507" sldId="261"/>
        </pc:sldMkLst>
      </pc:sldChg>
      <pc:sldChg chg="addSp delSp modSp add mod modTransition">
        <pc:chgData name="abraham castro juarez" userId="42e04ae371b34804" providerId="LiveId" clId="{0FC8A1A0-DF67-4D49-8D08-87C47A4D67DB}" dt="2020-12-07T19:16:12.072" v="2376"/>
        <pc:sldMkLst>
          <pc:docMk/>
          <pc:sldMk cId="3281015129" sldId="262"/>
        </pc:sldMkLst>
        <pc:spChg chg="mod">
          <ac:chgData name="abraham castro juarez" userId="42e04ae371b34804" providerId="LiveId" clId="{0FC8A1A0-DF67-4D49-8D08-87C47A4D67DB}" dt="2020-11-30T23:40:23.086" v="1945" actId="20577"/>
          <ac:spMkLst>
            <pc:docMk/>
            <pc:sldMk cId="3281015129" sldId="262"/>
            <ac:spMk id="6" creationId="{79C812C8-1D9B-4124-96D0-F1524889CCD7}"/>
          </ac:spMkLst>
        </pc:spChg>
        <pc:spChg chg="add mod">
          <ac:chgData name="abraham castro juarez" userId="42e04ae371b34804" providerId="LiveId" clId="{0FC8A1A0-DF67-4D49-8D08-87C47A4D67DB}" dt="2020-12-01T00:55:21.395" v="2090" actId="20577"/>
          <ac:spMkLst>
            <pc:docMk/>
            <pc:sldMk cId="3281015129" sldId="262"/>
            <ac:spMk id="31" creationId="{FE0D6BA5-F7BF-44AE-AAB5-93C1D525CF4C}"/>
          </ac:spMkLst>
        </pc:spChg>
        <pc:grpChg chg="mod">
          <ac:chgData name="abraham castro juarez" userId="42e04ae371b34804" providerId="LiveId" clId="{0FC8A1A0-DF67-4D49-8D08-87C47A4D67DB}" dt="2020-12-01T00:50:44.057" v="2086" actId="1076"/>
          <ac:grpSpMkLst>
            <pc:docMk/>
            <pc:sldMk cId="3281015129" sldId="262"/>
            <ac:grpSpMk id="11" creationId="{2CE2424B-D9F6-44D8-98BF-2F08F9AD1FA1}"/>
          </ac:grpSpMkLst>
        </pc:grpChg>
        <pc:graphicFrameChg chg="del mod">
          <ac:chgData name="abraham castro juarez" userId="42e04ae371b34804" providerId="LiveId" clId="{0FC8A1A0-DF67-4D49-8D08-87C47A4D67DB}" dt="2020-11-30T23:33:53.217" v="1934" actId="478"/>
          <ac:graphicFrameMkLst>
            <pc:docMk/>
            <pc:sldMk cId="3281015129" sldId="262"/>
            <ac:graphicFrameMk id="10" creationId="{6CBEE035-84C9-4A5D-930A-6C1C07A095CD}"/>
          </ac:graphicFrameMkLst>
        </pc:graphicFrameChg>
        <pc:picChg chg="mod">
          <ac:chgData name="abraham castro juarez" userId="42e04ae371b34804" providerId="LiveId" clId="{0FC8A1A0-DF67-4D49-8D08-87C47A4D67DB}" dt="2020-11-30T23:34:04.735" v="1935"/>
          <ac:picMkLst>
            <pc:docMk/>
            <pc:sldMk cId="3281015129" sldId="262"/>
            <ac:picMk id="30" creationId="{42D80ED1-9A54-407F-B6BC-064AE12759E4}"/>
          </ac:picMkLst>
        </pc:picChg>
      </pc:sldChg>
      <pc:sldChg chg="addSp delSp modSp add mod modTransition">
        <pc:chgData name="abraham castro juarez" userId="42e04ae371b34804" providerId="LiveId" clId="{0FC8A1A0-DF67-4D49-8D08-87C47A4D67DB}" dt="2020-12-07T19:16:18.792" v="2377"/>
        <pc:sldMkLst>
          <pc:docMk/>
          <pc:sldMk cId="1728687504" sldId="263"/>
        </pc:sldMkLst>
        <pc:spChg chg="mod">
          <ac:chgData name="abraham castro juarez" userId="42e04ae371b34804" providerId="LiveId" clId="{0FC8A1A0-DF67-4D49-8D08-87C47A4D67DB}" dt="2020-12-01T00:55:40.030" v="2103" actId="1076"/>
          <ac:spMkLst>
            <pc:docMk/>
            <pc:sldMk cId="1728687504" sldId="263"/>
            <ac:spMk id="6" creationId="{79C812C8-1D9B-4124-96D0-F1524889CCD7}"/>
          </ac:spMkLst>
        </pc:spChg>
        <pc:spChg chg="del">
          <ac:chgData name="abraham castro juarez" userId="42e04ae371b34804" providerId="LiveId" clId="{0FC8A1A0-DF67-4D49-8D08-87C47A4D67DB}" dt="2020-12-01T00:55:45.803" v="2104" actId="478"/>
          <ac:spMkLst>
            <pc:docMk/>
            <pc:sldMk cId="1728687504" sldId="263"/>
            <ac:spMk id="31" creationId="{FE0D6BA5-F7BF-44AE-AAB5-93C1D525CF4C}"/>
          </ac:spMkLst>
        </pc:spChg>
        <pc:spChg chg="add mod">
          <ac:chgData name="abraham castro juarez" userId="42e04ae371b34804" providerId="LiveId" clId="{0FC8A1A0-DF67-4D49-8D08-87C47A4D67DB}" dt="2020-12-01T03:23:46.408" v="2369" actId="14100"/>
          <ac:spMkLst>
            <pc:docMk/>
            <pc:sldMk cId="1728687504" sldId="263"/>
            <ac:spMk id="32" creationId="{AF2075D0-D76D-4A38-938B-190AB8BD0AB0}"/>
          </ac:spMkLst>
        </pc:spChg>
        <pc:grpChg chg="del">
          <ac:chgData name="abraham castro juarez" userId="42e04ae371b34804" providerId="LiveId" clId="{0FC8A1A0-DF67-4D49-8D08-87C47A4D67DB}" dt="2020-12-01T00:56:19.241" v="2105" actId="478"/>
          <ac:grpSpMkLst>
            <pc:docMk/>
            <pc:sldMk cId="1728687504" sldId="263"/>
            <ac:grpSpMk id="11" creationId="{2CE2424B-D9F6-44D8-98BF-2F08F9AD1FA1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5AEB2F-3EE0-4563-B84C-A943C3D76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604789-1D68-4C01-8472-D2910F423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327834-A0BC-4C2F-8DF8-1F83939E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80A-6B16-4B32-A3F3-6F2C5E582343}" type="datetimeFigureOut">
              <a:rPr lang="es-MX" smtClean="0"/>
              <a:t>12/12/20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4D98B3-E895-4DD7-9C90-4E30BE2F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D0605B-1688-4F8C-BDDE-EF5E120A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F6DC-3FF3-47E5-9542-35BF19F21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83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8AEED-8E3D-4A91-9465-936D1B49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D931C1-7FE0-45CA-993D-F29A071A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88CF07-6698-4724-BC08-49C216A80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80A-6B16-4B32-A3F3-6F2C5E582343}" type="datetimeFigureOut">
              <a:rPr lang="es-MX" smtClean="0"/>
              <a:t>12/12/20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3A917B-293A-47A6-B119-9DD83654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2BB85E-8DCA-4D88-825A-B89EF432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F6DC-3FF3-47E5-9542-35BF19F21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41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374C8-552D-4025-82D8-324E9F17D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DA10A7-D33E-41DD-96D2-AEDFEAE78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5C793-8934-446E-8F23-0672FA12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80A-6B16-4B32-A3F3-6F2C5E582343}" type="datetimeFigureOut">
              <a:rPr lang="es-MX" smtClean="0"/>
              <a:t>12/12/20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238FEA-B9F6-4B40-8CB8-FB6E859C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50E80-AE78-45C6-8E93-1BC5ED7E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F6DC-3FF3-47E5-9542-35BF19F21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126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CD037-5E2F-4E12-937C-E6CAF7F4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FBF6EF-EB37-4C1C-84D8-B973B728D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6B2D35-3EAD-4EC7-9CAC-AA6D00E2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80A-6B16-4B32-A3F3-6F2C5E582343}" type="datetimeFigureOut">
              <a:rPr lang="es-MX" smtClean="0"/>
              <a:t>12/12/20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D57B13-E81E-4C2C-8241-A600469F1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69E627-2787-4A05-9248-9762278A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F6DC-3FF3-47E5-9542-35BF19F21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49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56967-0F70-4A11-AEA9-B14ADB4A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17FB48-F0FC-4403-8F60-BBFD9BC81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FB1FA-B37C-4303-B3AB-73B041066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80A-6B16-4B32-A3F3-6F2C5E582343}" type="datetimeFigureOut">
              <a:rPr lang="es-MX" smtClean="0"/>
              <a:t>12/12/20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25372F-477B-4E99-B631-076A3AC7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442362-925B-4B3C-A626-9F5283CF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F6DC-3FF3-47E5-9542-35BF19F21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36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1C65D-F207-408E-8BAE-5DC6DC9E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08FC3F-07E3-478C-A73F-A24C674B3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671E92-1134-4CF0-89A5-254FE5963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8A212C-B323-4A50-A536-6D40F419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80A-6B16-4B32-A3F3-6F2C5E582343}" type="datetimeFigureOut">
              <a:rPr lang="es-MX" smtClean="0"/>
              <a:t>12/12/20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806800-A067-475D-AB6A-BD7FD727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65FC8-5F79-4BD3-A7F3-0E2F55F1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F6DC-3FF3-47E5-9542-35BF19F21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5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A050C-21FA-4655-A7CB-BDEBEAB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FAF528-4100-4A40-AD42-FC37E8E8D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8FA4F2-0B03-425A-A370-0DC607BD8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418A0B-0360-4F53-8AD7-43C3568F0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0A6785-1BCD-4B8C-A123-4A461F50C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C68D3B0-36C3-4DAB-BD1F-15097E2A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80A-6B16-4B32-A3F3-6F2C5E582343}" type="datetimeFigureOut">
              <a:rPr lang="es-MX" smtClean="0"/>
              <a:t>12/12/20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EE13B3-E0B0-44AA-B6DB-F48299C4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FED491-E48B-4963-8BE9-23A82E78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F6DC-3FF3-47E5-9542-35BF19F21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392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F04E1-5C2D-486C-BBE0-56DD0DEE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779F12-EA32-4559-AE6A-11F48E85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80A-6B16-4B32-A3F3-6F2C5E582343}" type="datetimeFigureOut">
              <a:rPr lang="es-MX" smtClean="0"/>
              <a:t>12/12/20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D49E51-F2D5-4143-AE61-EDEE07D5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F3EFC-DFA2-4237-80CA-FA08C264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F6DC-3FF3-47E5-9542-35BF19F21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342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B9D1A6-E377-41DC-82F2-ECAC4AD9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80A-6B16-4B32-A3F3-6F2C5E582343}" type="datetimeFigureOut">
              <a:rPr lang="es-MX" smtClean="0"/>
              <a:t>12/12/20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DF9731-C18C-4E5A-8350-5842B5D3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79800C-CEB7-4ABC-A125-DD60F5FB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F6DC-3FF3-47E5-9542-35BF19F21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80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7B956-EDD2-4FFE-BA5A-ECC361D66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C975CE-C490-4600-BD60-20A86AD6B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6DCD38-120F-4EE0-AC89-D52CC9549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790ABB-434C-407B-A1E8-0AECC8BB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80A-6B16-4B32-A3F3-6F2C5E582343}" type="datetimeFigureOut">
              <a:rPr lang="es-MX" smtClean="0"/>
              <a:t>12/12/20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79D2A4-8FD0-4899-BB65-02F8A4C9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0C51A1-604E-4E30-919C-041491BB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F6DC-3FF3-47E5-9542-35BF19F21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51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FB528-EA49-4F9A-92F7-F471D4AF0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16A88E-2C10-4A16-B45B-BB96B467F5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77B6CE-5AAE-49DA-B984-622A8BE40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0F8826-2994-4285-B98C-9516D9D6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080A-6B16-4B32-A3F3-6F2C5E582343}" type="datetimeFigureOut">
              <a:rPr lang="es-MX" smtClean="0"/>
              <a:t>12/12/20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62FE90-E367-41E1-BF28-4635FEBA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2CFA1A-5ABC-49B4-A9CB-F0B72A97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F6DC-3FF3-47E5-9542-35BF19F21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780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7941AC-D78E-495B-9C6C-648BE694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800991-785E-4606-8AA6-6D272CC7E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854365-3E6A-43ED-9DF7-E510CA490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080A-6B16-4B32-A3F3-6F2C5E582343}" type="datetimeFigureOut">
              <a:rPr lang="es-MX" smtClean="0"/>
              <a:t>12/12/20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CBB3F-DDCC-417E-B85B-F87E11E5D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73B73B-C7EA-418B-80DC-8337DD712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F6DC-3FF3-47E5-9542-35BF19F21C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98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2CABAA0E-6E8F-4F63-B7C2-0B7254F83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0" y="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7D3256CA-8C53-44FF-A41E-7970B73FB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377" y="914400"/>
            <a:ext cx="10967244" cy="4757737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s-MX" sz="4900" b="1" dirty="0">
                <a:solidFill>
                  <a:srgbClr val="C00000"/>
                </a:solidFill>
                <a:latin typeface="Century Gothic" pitchFamily="34" charset="0"/>
              </a:rPr>
              <a:t>Unidad 10</a:t>
            </a:r>
            <a:br>
              <a:rPr lang="es-MX" sz="4900" b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es-MX" sz="4900" b="1" dirty="0">
                <a:solidFill>
                  <a:srgbClr val="C00000"/>
                </a:solidFill>
                <a:latin typeface="Century Gothic" pitchFamily="34" charset="0"/>
              </a:rPr>
              <a:t> Tema: </a:t>
            </a:r>
            <a:r>
              <a:rPr lang="es-MX" sz="4000" b="1" dirty="0">
                <a:latin typeface="Comic Sans MS" panose="030F0702030302020204" pitchFamily="66" charset="0"/>
              </a:rPr>
              <a:t>VERBOS: PRESENTE INDICATIVO, VOCES MEDIA Y PASIVA</a:t>
            </a:r>
            <a:endParaRPr lang="es-MX" sz="3100" dirty="0">
              <a:latin typeface="Comic Sans MS" panose="030F0702030302020204" pitchFamily="66" charset="0"/>
            </a:endParaRPr>
          </a:p>
        </p:txBody>
      </p:sp>
      <p:sp>
        <p:nvSpPr>
          <p:cNvPr id="6" name="CuadroTexto 7">
            <a:extLst>
              <a:ext uri="{FF2B5EF4-FFF2-40B4-BE49-F238E27FC236}">
                <a16:creationId xmlns:a16="http://schemas.microsoft.com/office/drawing/2014/main" id="{F3D06DEB-E2EF-4212-90AE-036BEA76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7" y="1368011"/>
            <a:ext cx="48101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s-MX" altLang="es-MX" sz="44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Griego 1</a:t>
            </a:r>
          </a:p>
        </p:txBody>
      </p:sp>
      <p:grpSp>
        <p:nvGrpSpPr>
          <p:cNvPr id="7" name="Google Shape;1036;p34">
            <a:extLst>
              <a:ext uri="{FF2B5EF4-FFF2-40B4-BE49-F238E27FC236}">
                <a16:creationId xmlns:a16="http://schemas.microsoft.com/office/drawing/2014/main" id="{B87FAF6A-7600-42D8-AAE0-CBD79971D1BC}"/>
              </a:ext>
            </a:extLst>
          </p:cNvPr>
          <p:cNvGrpSpPr/>
          <p:nvPr/>
        </p:nvGrpSpPr>
        <p:grpSpPr>
          <a:xfrm>
            <a:off x="2886240" y="4543495"/>
            <a:ext cx="8315160" cy="342045"/>
            <a:chOff x="4345425" y="2175475"/>
            <a:chExt cx="800750" cy="176025"/>
          </a:xfrm>
        </p:grpSpPr>
        <p:sp>
          <p:nvSpPr>
            <p:cNvPr id="8" name="Google Shape;1037;p34">
              <a:extLst>
                <a:ext uri="{FF2B5EF4-FFF2-40B4-BE49-F238E27FC236}">
                  <a16:creationId xmlns:a16="http://schemas.microsoft.com/office/drawing/2014/main" id="{E9B9EE6E-8B12-4328-B8EB-45D84742E336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8;p34">
              <a:extLst>
                <a:ext uri="{FF2B5EF4-FFF2-40B4-BE49-F238E27FC236}">
                  <a16:creationId xmlns:a16="http://schemas.microsoft.com/office/drawing/2014/main" id="{51E06619-D912-4B2D-ABFB-C2319FF42AB0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1036;p34">
            <a:extLst>
              <a:ext uri="{FF2B5EF4-FFF2-40B4-BE49-F238E27FC236}">
                <a16:creationId xmlns:a16="http://schemas.microsoft.com/office/drawing/2014/main" id="{EB65D58C-6ACB-4F36-967D-8DC888FD44C7}"/>
              </a:ext>
            </a:extLst>
          </p:cNvPr>
          <p:cNvGrpSpPr/>
          <p:nvPr/>
        </p:nvGrpSpPr>
        <p:grpSpPr>
          <a:xfrm>
            <a:off x="2484120" y="5573114"/>
            <a:ext cx="7345680" cy="453611"/>
            <a:chOff x="4345425" y="2175475"/>
            <a:chExt cx="800750" cy="176025"/>
          </a:xfrm>
        </p:grpSpPr>
        <p:sp>
          <p:nvSpPr>
            <p:cNvPr id="11" name="Google Shape;1037;p34">
              <a:extLst>
                <a:ext uri="{FF2B5EF4-FFF2-40B4-BE49-F238E27FC236}">
                  <a16:creationId xmlns:a16="http://schemas.microsoft.com/office/drawing/2014/main" id="{4621D0A4-B361-4422-84DF-8AC118E40C10}"/>
                </a:ext>
              </a:extLst>
            </p:cNvPr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8;p34">
              <a:extLst>
                <a:ext uri="{FF2B5EF4-FFF2-40B4-BE49-F238E27FC236}">
                  <a16:creationId xmlns:a16="http://schemas.microsoft.com/office/drawing/2014/main" id="{322F4519-8603-4448-9AB0-8D643EFB0022}"/>
                </a:ext>
              </a:extLst>
            </p:cNvPr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004;p34">
            <a:extLst>
              <a:ext uri="{FF2B5EF4-FFF2-40B4-BE49-F238E27FC236}">
                <a16:creationId xmlns:a16="http://schemas.microsoft.com/office/drawing/2014/main" id="{08E0304B-2B09-4DBE-B246-DF081C14BEED}"/>
              </a:ext>
            </a:extLst>
          </p:cNvPr>
          <p:cNvGrpSpPr/>
          <p:nvPr/>
        </p:nvGrpSpPr>
        <p:grpSpPr>
          <a:xfrm rot="372491" flipH="1">
            <a:off x="200040" y="5702331"/>
            <a:ext cx="595061" cy="675849"/>
            <a:chOff x="5464100" y="4208075"/>
            <a:chExt cx="494625" cy="579650"/>
          </a:xfrm>
        </p:grpSpPr>
        <p:sp>
          <p:nvSpPr>
            <p:cNvPr id="14" name="Google Shape;1005;p34">
              <a:extLst>
                <a:ext uri="{FF2B5EF4-FFF2-40B4-BE49-F238E27FC236}">
                  <a16:creationId xmlns:a16="http://schemas.microsoft.com/office/drawing/2014/main" id="{BAB4C575-46FB-43DB-865A-D53AA5636C98}"/>
                </a:ext>
              </a:extLst>
            </p:cNvPr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6;p34">
              <a:extLst>
                <a:ext uri="{FF2B5EF4-FFF2-40B4-BE49-F238E27FC236}">
                  <a16:creationId xmlns:a16="http://schemas.microsoft.com/office/drawing/2014/main" id="{529BA65E-BC4B-4F2B-A2D1-994151F6EF6F}"/>
                </a:ext>
              </a:extLst>
            </p:cNvPr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7;p34">
              <a:extLst>
                <a:ext uri="{FF2B5EF4-FFF2-40B4-BE49-F238E27FC236}">
                  <a16:creationId xmlns:a16="http://schemas.microsoft.com/office/drawing/2014/main" id="{E510274C-43ED-4E52-9664-59209AE316C6}"/>
                </a:ext>
              </a:extLst>
            </p:cNvPr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8;p34">
              <a:extLst>
                <a:ext uri="{FF2B5EF4-FFF2-40B4-BE49-F238E27FC236}">
                  <a16:creationId xmlns:a16="http://schemas.microsoft.com/office/drawing/2014/main" id="{81C1A98E-8DAF-460C-A5DB-01DC240CD722}"/>
                </a:ext>
              </a:extLst>
            </p:cNvPr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9;p34">
              <a:extLst>
                <a:ext uri="{FF2B5EF4-FFF2-40B4-BE49-F238E27FC236}">
                  <a16:creationId xmlns:a16="http://schemas.microsoft.com/office/drawing/2014/main" id="{02A01053-1E64-4590-BA09-F644539FD1BD}"/>
                </a:ext>
              </a:extLst>
            </p:cNvPr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10;p34">
              <a:extLst>
                <a:ext uri="{FF2B5EF4-FFF2-40B4-BE49-F238E27FC236}">
                  <a16:creationId xmlns:a16="http://schemas.microsoft.com/office/drawing/2014/main" id="{872DDC0D-D550-4AD1-9FBF-32107459D26D}"/>
                </a:ext>
              </a:extLst>
            </p:cNvPr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1;p34">
              <a:extLst>
                <a:ext uri="{FF2B5EF4-FFF2-40B4-BE49-F238E27FC236}">
                  <a16:creationId xmlns:a16="http://schemas.microsoft.com/office/drawing/2014/main" id="{674A2182-6357-4DA5-BD5F-BA65EE49029C}"/>
                </a:ext>
              </a:extLst>
            </p:cNvPr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12;p34">
              <a:extLst>
                <a:ext uri="{FF2B5EF4-FFF2-40B4-BE49-F238E27FC236}">
                  <a16:creationId xmlns:a16="http://schemas.microsoft.com/office/drawing/2014/main" id="{E005F2E0-E857-431B-80E2-10B6DFB77052}"/>
                </a:ext>
              </a:extLst>
            </p:cNvPr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13;p34">
              <a:extLst>
                <a:ext uri="{FF2B5EF4-FFF2-40B4-BE49-F238E27FC236}">
                  <a16:creationId xmlns:a16="http://schemas.microsoft.com/office/drawing/2014/main" id="{07F3FFBA-8D49-48EE-9C52-2F2101D5571B}"/>
                </a:ext>
              </a:extLst>
            </p:cNvPr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14;p34">
              <a:extLst>
                <a:ext uri="{FF2B5EF4-FFF2-40B4-BE49-F238E27FC236}">
                  <a16:creationId xmlns:a16="http://schemas.microsoft.com/office/drawing/2014/main" id="{62B004A4-AA19-4E82-AA17-93789EB808C0}"/>
                </a:ext>
              </a:extLst>
            </p:cNvPr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5;p34">
              <a:extLst>
                <a:ext uri="{FF2B5EF4-FFF2-40B4-BE49-F238E27FC236}">
                  <a16:creationId xmlns:a16="http://schemas.microsoft.com/office/drawing/2014/main" id="{33052FB6-84AF-4CA1-8477-81E886F18D63}"/>
                </a:ext>
              </a:extLst>
            </p:cNvPr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6;p34">
              <a:extLst>
                <a:ext uri="{FF2B5EF4-FFF2-40B4-BE49-F238E27FC236}">
                  <a16:creationId xmlns:a16="http://schemas.microsoft.com/office/drawing/2014/main" id="{BA99E8E7-F794-46D6-9AAC-6AFE62B2B574}"/>
                </a:ext>
              </a:extLst>
            </p:cNvPr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066;p35">
            <a:extLst>
              <a:ext uri="{FF2B5EF4-FFF2-40B4-BE49-F238E27FC236}">
                <a16:creationId xmlns:a16="http://schemas.microsoft.com/office/drawing/2014/main" id="{F4D3A778-AB0A-4659-BBFE-B3BC26E754E2}"/>
              </a:ext>
            </a:extLst>
          </p:cNvPr>
          <p:cNvGrpSpPr/>
          <p:nvPr/>
        </p:nvGrpSpPr>
        <p:grpSpPr>
          <a:xfrm rot="10800000">
            <a:off x="11266789" y="5068245"/>
            <a:ext cx="806657" cy="421744"/>
            <a:chOff x="1822875" y="1377000"/>
            <a:chExt cx="548075" cy="286550"/>
          </a:xfrm>
          <a:solidFill>
            <a:schemeClr val="accent4"/>
          </a:solidFill>
        </p:grpSpPr>
        <p:sp>
          <p:nvSpPr>
            <p:cNvPr id="27" name="Google Shape;1067;p35">
              <a:extLst>
                <a:ext uri="{FF2B5EF4-FFF2-40B4-BE49-F238E27FC236}">
                  <a16:creationId xmlns:a16="http://schemas.microsoft.com/office/drawing/2014/main" id="{12AEDA53-3E68-4A45-9FED-7A7A6B866A04}"/>
                </a:ext>
              </a:extLst>
            </p:cNvPr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68;p35">
              <a:extLst>
                <a:ext uri="{FF2B5EF4-FFF2-40B4-BE49-F238E27FC236}">
                  <a16:creationId xmlns:a16="http://schemas.microsoft.com/office/drawing/2014/main" id="{F26474C5-EBBF-49CD-B0BC-D0A0CEA137EF}"/>
                </a:ext>
              </a:extLst>
            </p:cNvPr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69;p35">
              <a:extLst>
                <a:ext uri="{FF2B5EF4-FFF2-40B4-BE49-F238E27FC236}">
                  <a16:creationId xmlns:a16="http://schemas.microsoft.com/office/drawing/2014/main" id="{1C17ED80-9409-48EC-98F7-84ED24B71268}"/>
                </a:ext>
              </a:extLst>
            </p:cNvPr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70;p35">
              <a:extLst>
                <a:ext uri="{FF2B5EF4-FFF2-40B4-BE49-F238E27FC236}">
                  <a16:creationId xmlns:a16="http://schemas.microsoft.com/office/drawing/2014/main" id="{B617E890-8BAD-4699-BFE1-8F425FC1AE69}"/>
                </a:ext>
              </a:extLst>
            </p:cNvPr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71;p35">
              <a:extLst>
                <a:ext uri="{FF2B5EF4-FFF2-40B4-BE49-F238E27FC236}">
                  <a16:creationId xmlns:a16="http://schemas.microsoft.com/office/drawing/2014/main" id="{AD745C91-8272-49AE-9918-10C0ED6AC15F}"/>
                </a:ext>
              </a:extLst>
            </p:cNvPr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72;p35">
              <a:extLst>
                <a:ext uri="{FF2B5EF4-FFF2-40B4-BE49-F238E27FC236}">
                  <a16:creationId xmlns:a16="http://schemas.microsoft.com/office/drawing/2014/main" id="{2BE1DB07-F3ED-4EBE-A722-8B8920B9CB29}"/>
                </a:ext>
              </a:extLst>
            </p:cNvPr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3;p35">
              <a:extLst>
                <a:ext uri="{FF2B5EF4-FFF2-40B4-BE49-F238E27FC236}">
                  <a16:creationId xmlns:a16="http://schemas.microsoft.com/office/drawing/2014/main" id="{F0D708EF-4365-4285-8CA3-4976BF951C23}"/>
                </a:ext>
              </a:extLst>
            </p:cNvPr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74;p35">
              <a:extLst>
                <a:ext uri="{FF2B5EF4-FFF2-40B4-BE49-F238E27FC236}">
                  <a16:creationId xmlns:a16="http://schemas.microsoft.com/office/drawing/2014/main" id="{88E99020-D2CC-410E-890B-5DA94D040ABE}"/>
                </a:ext>
              </a:extLst>
            </p:cNvPr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75;p35">
              <a:extLst>
                <a:ext uri="{FF2B5EF4-FFF2-40B4-BE49-F238E27FC236}">
                  <a16:creationId xmlns:a16="http://schemas.microsoft.com/office/drawing/2014/main" id="{0F0CF520-7D30-4D07-8443-9105346CFB85}"/>
                </a:ext>
              </a:extLst>
            </p:cNvPr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1165;p37">
            <a:extLst>
              <a:ext uri="{FF2B5EF4-FFF2-40B4-BE49-F238E27FC236}">
                <a16:creationId xmlns:a16="http://schemas.microsoft.com/office/drawing/2014/main" id="{0E24BC66-40E9-45D4-A911-8B0E2B750B66}"/>
              </a:ext>
            </a:extLst>
          </p:cNvPr>
          <p:cNvGrpSpPr/>
          <p:nvPr/>
        </p:nvGrpSpPr>
        <p:grpSpPr>
          <a:xfrm>
            <a:off x="10876115" y="1368011"/>
            <a:ext cx="1745583" cy="230173"/>
            <a:chOff x="1394800" y="3522000"/>
            <a:chExt cx="1048650" cy="138275"/>
          </a:xfrm>
        </p:grpSpPr>
        <p:sp>
          <p:nvSpPr>
            <p:cNvPr id="37" name="Google Shape;1166;p37">
              <a:extLst>
                <a:ext uri="{FF2B5EF4-FFF2-40B4-BE49-F238E27FC236}">
                  <a16:creationId xmlns:a16="http://schemas.microsoft.com/office/drawing/2014/main" id="{82EA7E1B-FF0B-446D-8BA3-632687995257}"/>
                </a:ext>
              </a:extLst>
            </p:cNvPr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67;p37">
              <a:extLst>
                <a:ext uri="{FF2B5EF4-FFF2-40B4-BE49-F238E27FC236}">
                  <a16:creationId xmlns:a16="http://schemas.microsoft.com/office/drawing/2014/main" id="{0396C871-8FB3-45C6-9569-BEAFE2023F78}"/>
                </a:ext>
              </a:extLst>
            </p:cNvPr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68;p37">
              <a:extLst>
                <a:ext uri="{FF2B5EF4-FFF2-40B4-BE49-F238E27FC236}">
                  <a16:creationId xmlns:a16="http://schemas.microsoft.com/office/drawing/2014/main" id="{8DFC35C8-F634-4BE7-B179-E7690A0D9AB4}"/>
                </a:ext>
              </a:extLst>
            </p:cNvPr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69;p37">
              <a:extLst>
                <a:ext uri="{FF2B5EF4-FFF2-40B4-BE49-F238E27FC236}">
                  <a16:creationId xmlns:a16="http://schemas.microsoft.com/office/drawing/2014/main" id="{47AC3F0A-79AA-449F-B7E5-F101E7AF4607}"/>
                </a:ext>
              </a:extLst>
            </p:cNvPr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70;p37">
              <a:extLst>
                <a:ext uri="{FF2B5EF4-FFF2-40B4-BE49-F238E27FC236}">
                  <a16:creationId xmlns:a16="http://schemas.microsoft.com/office/drawing/2014/main" id="{2941B609-F9F9-46BD-B2F0-159D40E0B9DC}"/>
                </a:ext>
              </a:extLst>
            </p:cNvPr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71;p37">
              <a:extLst>
                <a:ext uri="{FF2B5EF4-FFF2-40B4-BE49-F238E27FC236}">
                  <a16:creationId xmlns:a16="http://schemas.microsoft.com/office/drawing/2014/main" id="{E3ABC7B9-50E8-4FF7-8EE1-5B43CABB9B77}"/>
                </a:ext>
              </a:extLst>
            </p:cNvPr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72;p37">
              <a:extLst>
                <a:ext uri="{FF2B5EF4-FFF2-40B4-BE49-F238E27FC236}">
                  <a16:creationId xmlns:a16="http://schemas.microsoft.com/office/drawing/2014/main" id="{29C2CBAA-3442-4F17-B69A-97ED784C7C8F}"/>
                </a:ext>
              </a:extLst>
            </p:cNvPr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73;p37">
              <a:extLst>
                <a:ext uri="{FF2B5EF4-FFF2-40B4-BE49-F238E27FC236}">
                  <a16:creationId xmlns:a16="http://schemas.microsoft.com/office/drawing/2014/main" id="{F0516BCA-0402-483C-9E16-707E9E542665}"/>
                </a:ext>
              </a:extLst>
            </p:cNvPr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74;p37">
              <a:extLst>
                <a:ext uri="{FF2B5EF4-FFF2-40B4-BE49-F238E27FC236}">
                  <a16:creationId xmlns:a16="http://schemas.microsoft.com/office/drawing/2014/main" id="{D2DC085E-46F7-48E3-9190-E635CF7BA36B}"/>
                </a:ext>
              </a:extLst>
            </p:cNvPr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212;p38">
            <a:extLst>
              <a:ext uri="{FF2B5EF4-FFF2-40B4-BE49-F238E27FC236}">
                <a16:creationId xmlns:a16="http://schemas.microsoft.com/office/drawing/2014/main" id="{C2DD7117-15E0-45FC-9BA1-1F70547ED4A8}"/>
              </a:ext>
            </a:extLst>
          </p:cNvPr>
          <p:cNvGrpSpPr/>
          <p:nvPr/>
        </p:nvGrpSpPr>
        <p:grpSpPr>
          <a:xfrm rot="-525446">
            <a:off x="403950" y="1376991"/>
            <a:ext cx="1766173" cy="413521"/>
            <a:chOff x="256250" y="3704650"/>
            <a:chExt cx="960300" cy="231700"/>
          </a:xfrm>
          <a:solidFill>
            <a:srgbClr val="FBE5D6"/>
          </a:solidFill>
        </p:grpSpPr>
        <p:sp>
          <p:nvSpPr>
            <p:cNvPr id="47" name="Google Shape;1213;p38">
              <a:extLst>
                <a:ext uri="{FF2B5EF4-FFF2-40B4-BE49-F238E27FC236}">
                  <a16:creationId xmlns:a16="http://schemas.microsoft.com/office/drawing/2014/main" id="{BED9C47A-43B8-4F47-8621-838B032B67F3}"/>
                </a:ext>
              </a:extLst>
            </p:cNvPr>
            <p:cNvSpPr/>
            <p:nvPr/>
          </p:nvSpPr>
          <p:spPr>
            <a:xfrm>
              <a:off x="256250" y="3704650"/>
              <a:ext cx="960300" cy="231700"/>
            </a:xfrm>
            <a:custGeom>
              <a:avLst/>
              <a:gdLst/>
              <a:ahLst/>
              <a:cxnLst/>
              <a:rect l="l" t="t" r="r" b="b"/>
              <a:pathLst>
                <a:path w="38412" h="9268" extrusionOk="0">
                  <a:moveTo>
                    <a:pt x="8751" y="5314"/>
                  </a:moveTo>
                  <a:cubicBezTo>
                    <a:pt x="8815" y="5460"/>
                    <a:pt x="8848" y="5620"/>
                    <a:pt x="8833" y="5802"/>
                  </a:cubicBezTo>
                  <a:cubicBezTo>
                    <a:pt x="8812" y="6170"/>
                    <a:pt x="8527" y="6320"/>
                    <a:pt x="8416" y="6615"/>
                  </a:cubicBezTo>
                  <a:cubicBezTo>
                    <a:pt x="8409" y="6619"/>
                    <a:pt x="8405" y="6626"/>
                    <a:pt x="8398" y="6633"/>
                  </a:cubicBezTo>
                  <a:cubicBezTo>
                    <a:pt x="8420" y="6177"/>
                    <a:pt x="8552" y="5734"/>
                    <a:pt x="8751" y="5314"/>
                  </a:cubicBezTo>
                  <a:close/>
                  <a:moveTo>
                    <a:pt x="6922" y="2504"/>
                  </a:moveTo>
                  <a:cubicBezTo>
                    <a:pt x="4544" y="2504"/>
                    <a:pt x="2258" y="3684"/>
                    <a:pt x="693" y="5431"/>
                  </a:cubicBezTo>
                  <a:cubicBezTo>
                    <a:pt x="1" y="6205"/>
                    <a:pt x="800" y="6908"/>
                    <a:pt x="1605" y="6908"/>
                  </a:cubicBezTo>
                  <a:cubicBezTo>
                    <a:pt x="1926" y="6908"/>
                    <a:pt x="2251" y="6797"/>
                    <a:pt x="2482" y="6537"/>
                  </a:cubicBezTo>
                  <a:cubicBezTo>
                    <a:pt x="3381" y="5535"/>
                    <a:pt x="4875" y="4533"/>
                    <a:pt x="6359" y="4383"/>
                  </a:cubicBezTo>
                  <a:cubicBezTo>
                    <a:pt x="6537" y="3716"/>
                    <a:pt x="6837" y="3081"/>
                    <a:pt x="7247" y="2515"/>
                  </a:cubicBezTo>
                  <a:cubicBezTo>
                    <a:pt x="7136" y="2507"/>
                    <a:pt x="7029" y="2504"/>
                    <a:pt x="6922" y="2504"/>
                  </a:cubicBezTo>
                  <a:close/>
                  <a:moveTo>
                    <a:pt x="32981" y="2700"/>
                  </a:moveTo>
                  <a:cubicBezTo>
                    <a:pt x="32446" y="2928"/>
                    <a:pt x="32000" y="3395"/>
                    <a:pt x="31576" y="3769"/>
                  </a:cubicBezTo>
                  <a:cubicBezTo>
                    <a:pt x="31447" y="3884"/>
                    <a:pt x="31319" y="3998"/>
                    <a:pt x="31190" y="4112"/>
                  </a:cubicBezTo>
                  <a:cubicBezTo>
                    <a:pt x="31220" y="4187"/>
                    <a:pt x="31244" y="4266"/>
                    <a:pt x="31262" y="4347"/>
                  </a:cubicBezTo>
                  <a:cubicBezTo>
                    <a:pt x="31362" y="4732"/>
                    <a:pt x="31455" y="6037"/>
                    <a:pt x="30930" y="6213"/>
                  </a:cubicBezTo>
                  <a:cubicBezTo>
                    <a:pt x="30848" y="6237"/>
                    <a:pt x="30777" y="6251"/>
                    <a:pt x="30713" y="6251"/>
                  </a:cubicBezTo>
                  <a:cubicBezTo>
                    <a:pt x="30135" y="6251"/>
                    <a:pt x="30274" y="5235"/>
                    <a:pt x="30417" y="4796"/>
                  </a:cubicBezTo>
                  <a:lnTo>
                    <a:pt x="30417" y="4796"/>
                  </a:lnTo>
                  <a:cubicBezTo>
                    <a:pt x="30206" y="4985"/>
                    <a:pt x="29992" y="5175"/>
                    <a:pt x="29778" y="5364"/>
                  </a:cubicBezTo>
                  <a:cubicBezTo>
                    <a:pt x="29604" y="5520"/>
                    <a:pt x="29401" y="5585"/>
                    <a:pt x="29190" y="5585"/>
                  </a:cubicBezTo>
                  <a:cubicBezTo>
                    <a:pt x="28759" y="5585"/>
                    <a:pt x="28310" y="5303"/>
                    <a:pt x="28067" y="4932"/>
                  </a:cubicBezTo>
                  <a:lnTo>
                    <a:pt x="28067" y="4932"/>
                  </a:lnTo>
                  <a:cubicBezTo>
                    <a:pt x="27849" y="5849"/>
                    <a:pt x="27989" y="6794"/>
                    <a:pt x="28769" y="7571"/>
                  </a:cubicBezTo>
                  <a:cubicBezTo>
                    <a:pt x="29273" y="8070"/>
                    <a:pt x="29897" y="8291"/>
                    <a:pt x="30524" y="8291"/>
                  </a:cubicBezTo>
                  <a:cubicBezTo>
                    <a:pt x="31526" y="8291"/>
                    <a:pt x="32538" y="7724"/>
                    <a:pt x="33088" y="6822"/>
                  </a:cubicBezTo>
                  <a:cubicBezTo>
                    <a:pt x="33879" y="5528"/>
                    <a:pt x="33730" y="3941"/>
                    <a:pt x="32981" y="2700"/>
                  </a:cubicBezTo>
                  <a:close/>
                  <a:moveTo>
                    <a:pt x="25671" y="2732"/>
                  </a:moveTo>
                  <a:lnTo>
                    <a:pt x="25671" y="2732"/>
                  </a:lnTo>
                  <a:cubicBezTo>
                    <a:pt x="24954" y="2989"/>
                    <a:pt x="24288" y="3356"/>
                    <a:pt x="23678" y="3812"/>
                  </a:cubicBezTo>
                  <a:cubicBezTo>
                    <a:pt x="23767" y="4176"/>
                    <a:pt x="23770" y="4576"/>
                    <a:pt x="23696" y="4972"/>
                  </a:cubicBezTo>
                  <a:cubicBezTo>
                    <a:pt x="23603" y="5456"/>
                    <a:pt x="23371" y="6095"/>
                    <a:pt x="22972" y="6419"/>
                  </a:cubicBezTo>
                  <a:cubicBezTo>
                    <a:pt x="22779" y="6572"/>
                    <a:pt x="22590" y="6641"/>
                    <a:pt x="22419" y="6641"/>
                  </a:cubicBezTo>
                  <a:cubicBezTo>
                    <a:pt x="22020" y="6641"/>
                    <a:pt x="21713" y="6273"/>
                    <a:pt x="21695" y="5777"/>
                  </a:cubicBezTo>
                  <a:cubicBezTo>
                    <a:pt x="21517" y="5930"/>
                    <a:pt x="21310" y="6045"/>
                    <a:pt x="21036" y="6077"/>
                  </a:cubicBezTo>
                  <a:cubicBezTo>
                    <a:pt x="20954" y="6088"/>
                    <a:pt x="20868" y="6095"/>
                    <a:pt x="20782" y="6095"/>
                  </a:cubicBezTo>
                  <a:cubicBezTo>
                    <a:pt x="20319" y="6095"/>
                    <a:pt x="19830" y="5948"/>
                    <a:pt x="19423" y="5742"/>
                  </a:cubicBezTo>
                  <a:lnTo>
                    <a:pt x="19423" y="5742"/>
                  </a:lnTo>
                  <a:cubicBezTo>
                    <a:pt x="19356" y="7039"/>
                    <a:pt x="20137" y="8259"/>
                    <a:pt x="21553" y="8548"/>
                  </a:cubicBezTo>
                  <a:cubicBezTo>
                    <a:pt x="21816" y="8601"/>
                    <a:pt x="22070" y="8630"/>
                    <a:pt x="22312" y="8630"/>
                  </a:cubicBezTo>
                  <a:cubicBezTo>
                    <a:pt x="25157" y="8630"/>
                    <a:pt x="26641" y="5143"/>
                    <a:pt x="25671" y="2732"/>
                  </a:cubicBezTo>
                  <a:close/>
                  <a:moveTo>
                    <a:pt x="34660" y="1"/>
                  </a:moveTo>
                  <a:cubicBezTo>
                    <a:pt x="33504" y="1"/>
                    <a:pt x="32306" y="432"/>
                    <a:pt x="31269" y="1057"/>
                  </a:cubicBezTo>
                  <a:cubicBezTo>
                    <a:pt x="30317" y="522"/>
                    <a:pt x="29244" y="297"/>
                    <a:pt x="28160" y="297"/>
                  </a:cubicBezTo>
                  <a:cubicBezTo>
                    <a:pt x="27222" y="297"/>
                    <a:pt x="26277" y="464"/>
                    <a:pt x="25393" y="749"/>
                  </a:cubicBezTo>
                  <a:cubicBezTo>
                    <a:pt x="25061" y="853"/>
                    <a:pt x="24708" y="978"/>
                    <a:pt x="24344" y="1116"/>
                  </a:cubicBezTo>
                  <a:cubicBezTo>
                    <a:pt x="24081" y="950"/>
                    <a:pt x="23785" y="810"/>
                    <a:pt x="23457" y="707"/>
                  </a:cubicBezTo>
                  <a:cubicBezTo>
                    <a:pt x="22922" y="539"/>
                    <a:pt x="22344" y="468"/>
                    <a:pt x="21752" y="468"/>
                  </a:cubicBezTo>
                  <a:cubicBezTo>
                    <a:pt x="20144" y="468"/>
                    <a:pt x="18418" y="999"/>
                    <a:pt x="17073" y="1595"/>
                  </a:cubicBezTo>
                  <a:cubicBezTo>
                    <a:pt x="17035" y="1613"/>
                    <a:pt x="16992" y="1630"/>
                    <a:pt x="16953" y="1651"/>
                  </a:cubicBezTo>
                  <a:cubicBezTo>
                    <a:pt x="15929" y="821"/>
                    <a:pt x="14596" y="422"/>
                    <a:pt x="13230" y="422"/>
                  </a:cubicBezTo>
                  <a:cubicBezTo>
                    <a:pt x="11928" y="422"/>
                    <a:pt x="10602" y="782"/>
                    <a:pt x="9475" y="1477"/>
                  </a:cubicBezTo>
                  <a:cubicBezTo>
                    <a:pt x="10092" y="1712"/>
                    <a:pt x="10591" y="2173"/>
                    <a:pt x="10210" y="2486"/>
                  </a:cubicBezTo>
                  <a:cubicBezTo>
                    <a:pt x="8841" y="3613"/>
                    <a:pt x="8202" y="5271"/>
                    <a:pt x="8420" y="6968"/>
                  </a:cubicBezTo>
                  <a:cubicBezTo>
                    <a:pt x="8833" y="7214"/>
                    <a:pt x="9080" y="7556"/>
                    <a:pt x="8787" y="7824"/>
                  </a:cubicBezTo>
                  <a:cubicBezTo>
                    <a:pt x="8687" y="7913"/>
                    <a:pt x="8588" y="8006"/>
                    <a:pt x="8491" y="8095"/>
                  </a:cubicBezTo>
                  <a:cubicBezTo>
                    <a:pt x="8331" y="8241"/>
                    <a:pt x="8117" y="8302"/>
                    <a:pt x="7882" y="8302"/>
                  </a:cubicBezTo>
                  <a:cubicBezTo>
                    <a:pt x="7271" y="8302"/>
                    <a:pt x="6544" y="7881"/>
                    <a:pt x="6402" y="7393"/>
                  </a:cubicBezTo>
                  <a:cubicBezTo>
                    <a:pt x="6241" y="6855"/>
                    <a:pt x="6170" y="6309"/>
                    <a:pt x="6173" y="5767"/>
                  </a:cubicBezTo>
                  <a:lnTo>
                    <a:pt x="6173" y="5767"/>
                  </a:lnTo>
                  <a:cubicBezTo>
                    <a:pt x="5995" y="6458"/>
                    <a:pt x="5999" y="7150"/>
                    <a:pt x="6305" y="7774"/>
                  </a:cubicBezTo>
                  <a:cubicBezTo>
                    <a:pt x="6680" y="8545"/>
                    <a:pt x="7264" y="8851"/>
                    <a:pt x="7899" y="8851"/>
                  </a:cubicBezTo>
                  <a:cubicBezTo>
                    <a:pt x="9144" y="8851"/>
                    <a:pt x="10574" y="7674"/>
                    <a:pt x="10951" y="6516"/>
                  </a:cubicBezTo>
                  <a:cubicBezTo>
                    <a:pt x="11369" y="5250"/>
                    <a:pt x="10908" y="4230"/>
                    <a:pt x="10071" y="3534"/>
                  </a:cubicBezTo>
                  <a:cubicBezTo>
                    <a:pt x="10916" y="2768"/>
                    <a:pt x="12014" y="2262"/>
                    <a:pt x="13123" y="2262"/>
                  </a:cubicBezTo>
                  <a:cubicBezTo>
                    <a:pt x="13729" y="2262"/>
                    <a:pt x="14339" y="2415"/>
                    <a:pt x="14913" y="2754"/>
                  </a:cubicBezTo>
                  <a:cubicBezTo>
                    <a:pt x="14952" y="2778"/>
                    <a:pt x="14995" y="2803"/>
                    <a:pt x="15034" y="2832"/>
                  </a:cubicBezTo>
                  <a:cubicBezTo>
                    <a:pt x="14047" y="3634"/>
                    <a:pt x="13270" y="4679"/>
                    <a:pt x="13051" y="5948"/>
                  </a:cubicBezTo>
                  <a:cubicBezTo>
                    <a:pt x="12759" y="7668"/>
                    <a:pt x="13971" y="9268"/>
                    <a:pt x="15630" y="9268"/>
                  </a:cubicBezTo>
                  <a:cubicBezTo>
                    <a:pt x="15880" y="9268"/>
                    <a:pt x="16136" y="9233"/>
                    <a:pt x="16400" y="9154"/>
                  </a:cubicBezTo>
                  <a:cubicBezTo>
                    <a:pt x="18372" y="8583"/>
                    <a:pt x="19106" y="6220"/>
                    <a:pt x="18657" y="4398"/>
                  </a:cubicBezTo>
                  <a:cubicBezTo>
                    <a:pt x="18628" y="4279"/>
                    <a:pt x="18597" y="4166"/>
                    <a:pt x="18561" y="4055"/>
                  </a:cubicBezTo>
                  <a:cubicBezTo>
                    <a:pt x="17773" y="4273"/>
                    <a:pt x="17056" y="4715"/>
                    <a:pt x="16507" y="5314"/>
                  </a:cubicBezTo>
                  <a:cubicBezTo>
                    <a:pt x="16535" y="5596"/>
                    <a:pt x="16525" y="5884"/>
                    <a:pt x="16471" y="6155"/>
                  </a:cubicBezTo>
                  <a:cubicBezTo>
                    <a:pt x="16425" y="6373"/>
                    <a:pt x="16354" y="6715"/>
                    <a:pt x="16189" y="6876"/>
                  </a:cubicBezTo>
                  <a:cubicBezTo>
                    <a:pt x="16036" y="7026"/>
                    <a:pt x="15872" y="7097"/>
                    <a:pt x="15726" y="7097"/>
                  </a:cubicBezTo>
                  <a:cubicBezTo>
                    <a:pt x="15666" y="7097"/>
                    <a:pt x="15605" y="7082"/>
                    <a:pt x="15548" y="7054"/>
                  </a:cubicBezTo>
                  <a:cubicBezTo>
                    <a:pt x="15537" y="7104"/>
                    <a:pt x="15523" y="7157"/>
                    <a:pt x="15512" y="7207"/>
                  </a:cubicBezTo>
                  <a:cubicBezTo>
                    <a:pt x="15473" y="7378"/>
                    <a:pt x="15337" y="7446"/>
                    <a:pt x="15148" y="7446"/>
                  </a:cubicBezTo>
                  <a:cubicBezTo>
                    <a:pt x="14542" y="7446"/>
                    <a:pt x="13412" y="6700"/>
                    <a:pt x="13515" y="6244"/>
                  </a:cubicBezTo>
                  <a:cubicBezTo>
                    <a:pt x="14007" y="4034"/>
                    <a:pt x="15947" y="2461"/>
                    <a:pt x="18207" y="2461"/>
                  </a:cubicBezTo>
                  <a:cubicBezTo>
                    <a:pt x="18276" y="2461"/>
                    <a:pt x="18343" y="2461"/>
                    <a:pt x="18411" y="2464"/>
                  </a:cubicBezTo>
                  <a:cubicBezTo>
                    <a:pt x="18750" y="2479"/>
                    <a:pt x="19099" y="2611"/>
                    <a:pt x="19402" y="2803"/>
                  </a:cubicBezTo>
                  <a:cubicBezTo>
                    <a:pt x="20083" y="2607"/>
                    <a:pt x="20924" y="2383"/>
                    <a:pt x="21681" y="2383"/>
                  </a:cubicBezTo>
                  <a:lnTo>
                    <a:pt x="21798" y="2383"/>
                  </a:lnTo>
                  <a:cubicBezTo>
                    <a:pt x="20900" y="2974"/>
                    <a:pt x="20133" y="3702"/>
                    <a:pt x="19720" y="4579"/>
                  </a:cubicBezTo>
                  <a:cubicBezTo>
                    <a:pt x="19627" y="4779"/>
                    <a:pt x="19555" y="4982"/>
                    <a:pt x="19506" y="5186"/>
                  </a:cubicBezTo>
                  <a:cubicBezTo>
                    <a:pt x="19538" y="5181"/>
                    <a:pt x="19573" y="5181"/>
                    <a:pt x="19609" y="5178"/>
                  </a:cubicBezTo>
                  <a:cubicBezTo>
                    <a:pt x="19998" y="4861"/>
                    <a:pt x="20390" y="4233"/>
                    <a:pt x="20693" y="3941"/>
                  </a:cubicBezTo>
                  <a:cubicBezTo>
                    <a:pt x="21074" y="3573"/>
                    <a:pt x="21481" y="3235"/>
                    <a:pt x="21920" y="2939"/>
                  </a:cubicBezTo>
                  <a:cubicBezTo>
                    <a:pt x="22833" y="2319"/>
                    <a:pt x="23849" y="1912"/>
                    <a:pt x="24933" y="1723"/>
                  </a:cubicBezTo>
                  <a:cubicBezTo>
                    <a:pt x="25072" y="1698"/>
                    <a:pt x="25218" y="1687"/>
                    <a:pt x="25364" y="1687"/>
                  </a:cubicBezTo>
                  <a:cubicBezTo>
                    <a:pt x="25749" y="1687"/>
                    <a:pt x="26156" y="1766"/>
                    <a:pt x="26491" y="1916"/>
                  </a:cubicBezTo>
                  <a:cubicBezTo>
                    <a:pt x="26580" y="1955"/>
                    <a:pt x="26947" y="2151"/>
                    <a:pt x="26983" y="2297"/>
                  </a:cubicBezTo>
                  <a:cubicBezTo>
                    <a:pt x="27336" y="2226"/>
                    <a:pt x="27685" y="2186"/>
                    <a:pt x="28035" y="2186"/>
                  </a:cubicBezTo>
                  <a:cubicBezTo>
                    <a:pt x="28534" y="2186"/>
                    <a:pt x="29026" y="2268"/>
                    <a:pt x="29497" y="2461"/>
                  </a:cubicBezTo>
                  <a:cubicBezTo>
                    <a:pt x="29365" y="2600"/>
                    <a:pt x="29233" y="2747"/>
                    <a:pt x="29108" y="2903"/>
                  </a:cubicBezTo>
                  <a:cubicBezTo>
                    <a:pt x="30153" y="1916"/>
                    <a:pt x="31258" y="910"/>
                    <a:pt x="32649" y="611"/>
                  </a:cubicBezTo>
                  <a:cubicBezTo>
                    <a:pt x="32721" y="596"/>
                    <a:pt x="32795" y="589"/>
                    <a:pt x="32863" y="589"/>
                  </a:cubicBezTo>
                  <a:cubicBezTo>
                    <a:pt x="33587" y="589"/>
                    <a:pt x="34136" y="1366"/>
                    <a:pt x="34018" y="1962"/>
                  </a:cubicBezTo>
                  <a:cubicBezTo>
                    <a:pt x="34161" y="1937"/>
                    <a:pt x="34300" y="1923"/>
                    <a:pt x="34436" y="1923"/>
                  </a:cubicBezTo>
                  <a:lnTo>
                    <a:pt x="34478" y="1923"/>
                  </a:lnTo>
                  <a:cubicBezTo>
                    <a:pt x="36229" y="1962"/>
                    <a:pt x="36147" y="4319"/>
                    <a:pt x="36147" y="5531"/>
                  </a:cubicBezTo>
                  <a:cubicBezTo>
                    <a:pt x="36147" y="6073"/>
                    <a:pt x="36582" y="6320"/>
                    <a:pt x="37071" y="6320"/>
                  </a:cubicBezTo>
                  <a:cubicBezTo>
                    <a:pt x="37698" y="6320"/>
                    <a:pt x="38412" y="5913"/>
                    <a:pt x="38412" y="5214"/>
                  </a:cubicBezTo>
                  <a:cubicBezTo>
                    <a:pt x="38412" y="3103"/>
                    <a:pt x="37916" y="539"/>
                    <a:pt x="35459" y="76"/>
                  </a:cubicBezTo>
                  <a:cubicBezTo>
                    <a:pt x="35199" y="25"/>
                    <a:pt x="34931" y="1"/>
                    <a:pt x="34660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BE5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14;p38">
              <a:extLst>
                <a:ext uri="{FF2B5EF4-FFF2-40B4-BE49-F238E27FC236}">
                  <a16:creationId xmlns:a16="http://schemas.microsoft.com/office/drawing/2014/main" id="{54339CAE-67A1-49BB-BE89-DD727030D9CC}"/>
                </a:ext>
              </a:extLst>
            </p:cNvPr>
            <p:cNvSpPr/>
            <p:nvPr/>
          </p:nvSpPr>
          <p:spPr>
            <a:xfrm>
              <a:off x="410575" y="3737725"/>
              <a:ext cx="82550" cy="111100"/>
            </a:xfrm>
            <a:custGeom>
              <a:avLst/>
              <a:gdLst/>
              <a:ahLst/>
              <a:cxnLst/>
              <a:rect l="l" t="t" r="r" b="b"/>
              <a:pathLst>
                <a:path w="3302" h="4444" extrusionOk="0">
                  <a:moveTo>
                    <a:pt x="2561" y="1"/>
                  </a:moveTo>
                  <a:cubicBezTo>
                    <a:pt x="2357" y="1"/>
                    <a:pt x="2179" y="47"/>
                    <a:pt x="2051" y="150"/>
                  </a:cubicBezTo>
                  <a:cubicBezTo>
                    <a:pt x="1676" y="457"/>
                    <a:pt x="1352" y="810"/>
                    <a:pt x="1074" y="1192"/>
                  </a:cubicBezTo>
                  <a:cubicBezTo>
                    <a:pt x="1127" y="1192"/>
                    <a:pt x="1180" y="1195"/>
                    <a:pt x="1238" y="1199"/>
                  </a:cubicBezTo>
                  <a:cubicBezTo>
                    <a:pt x="1462" y="1217"/>
                    <a:pt x="1691" y="1245"/>
                    <a:pt x="1919" y="1295"/>
                  </a:cubicBezTo>
                  <a:cubicBezTo>
                    <a:pt x="2118" y="1085"/>
                    <a:pt x="2318" y="896"/>
                    <a:pt x="2507" y="735"/>
                  </a:cubicBezTo>
                  <a:cubicBezTo>
                    <a:pt x="2757" y="521"/>
                    <a:pt x="3024" y="328"/>
                    <a:pt x="3302" y="154"/>
                  </a:cubicBezTo>
                  <a:cubicBezTo>
                    <a:pt x="3060" y="61"/>
                    <a:pt x="2796" y="1"/>
                    <a:pt x="2561" y="1"/>
                  </a:cubicBezTo>
                  <a:close/>
                  <a:moveTo>
                    <a:pt x="560" y="3042"/>
                  </a:moveTo>
                  <a:cubicBezTo>
                    <a:pt x="435" y="3042"/>
                    <a:pt x="310" y="3050"/>
                    <a:pt x="186" y="3060"/>
                  </a:cubicBezTo>
                  <a:cubicBezTo>
                    <a:pt x="68" y="3509"/>
                    <a:pt x="4" y="3977"/>
                    <a:pt x="0" y="4444"/>
                  </a:cubicBezTo>
                  <a:cubicBezTo>
                    <a:pt x="122" y="3970"/>
                    <a:pt x="332" y="3495"/>
                    <a:pt x="593" y="3042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BE5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15;p38">
              <a:extLst>
                <a:ext uri="{FF2B5EF4-FFF2-40B4-BE49-F238E27FC236}">
                  <a16:creationId xmlns:a16="http://schemas.microsoft.com/office/drawing/2014/main" id="{4D322C4B-41A7-4DB7-A4E4-C77F45D8DED0}"/>
                </a:ext>
              </a:extLst>
            </p:cNvPr>
            <p:cNvSpPr/>
            <p:nvPr/>
          </p:nvSpPr>
          <p:spPr>
            <a:xfrm>
              <a:off x="410475" y="3741550"/>
              <a:ext cx="110550" cy="170650"/>
            </a:xfrm>
            <a:custGeom>
              <a:avLst/>
              <a:gdLst/>
              <a:ahLst/>
              <a:cxnLst/>
              <a:rect l="l" t="t" r="r" b="b"/>
              <a:pathLst>
                <a:path w="4422" h="6826" extrusionOk="0">
                  <a:moveTo>
                    <a:pt x="3306" y="1"/>
                  </a:moveTo>
                  <a:cubicBezTo>
                    <a:pt x="3028" y="175"/>
                    <a:pt x="2761" y="368"/>
                    <a:pt x="2511" y="582"/>
                  </a:cubicBezTo>
                  <a:cubicBezTo>
                    <a:pt x="2322" y="743"/>
                    <a:pt x="2122" y="932"/>
                    <a:pt x="1923" y="1142"/>
                  </a:cubicBezTo>
                  <a:cubicBezTo>
                    <a:pt x="1695" y="1092"/>
                    <a:pt x="1466" y="1064"/>
                    <a:pt x="1242" y="1046"/>
                  </a:cubicBezTo>
                  <a:cubicBezTo>
                    <a:pt x="1184" y="1042"/>
                    <a:pt x="1131" y="1039"/>
                    <a:pt x="1078" y="1039"/>
                  </a:cubicBezTo>
                  <a:cubicBezTo>
                    <a:pt x="668" y="1605"/>
                    <a:pt x="368" y="2240"/>
                    <a:pt x="190" y="2907"/>
                  </a:cubicBezTo>
                  <a:cubicBezTo>
                    <a:pt x="314" y="2897"/>
                    <a:pt x="439" y="2889"/>
                    <a:pt x="564" y="2889"/>
                  </a:cubicBezTo>
                  <a:lnTo>
                    <a:pt x="597" y="2889"/>
                  </a:lnTo>
                  <a:cubicBezTo>
                    <a:pt x="336" y="3342"/>
                    <a:pt x="126" y="3817"/>
                    <a:pt x="4" y="4291"/>
                  </a:cubicBezTo>
                  <a:cubicBezTo>
                    <a:pt x="1" y="4833"/>
                    <a:pt x="72" y="5379"/>
                    <a:pt x="233" y="5917"/>
                  </a:cubicBezTo>
                  <a:cubicBezTo>
                    <a:pt x="375" y="6405"/>
                    <a:pt x="1102" y="6826"/>
                    <a:pt x="1713" y="6826"/>
                  </a:cubicBezTo>
                  <a:cubicBezTo>
                    <a:pt x="1948" y="6826"/>
                    <a:pt x="2162" y="6765"/>
                    <a:pt x="2322" y="6619"/>
                  </a:cubicBezTo>
                  <a:cubicBezTo>
                    <a:pt x="2419" y="6530"/>
                    <a:pt x="2518" y="6437"/>
                    <a:pt x="2618" y="6348"/>
                  </a:cubicBezTo>
                  <a:cubicBezTo>
                    <a:pt x="2911" y="6080"/>
                    <a:pt x="2664" y="5738"/>
                    <a:pt x="2251" y="5492"/>
                  </a:cubicBezTo>
                  <a:cubicBezTo>
                    <a:pt x="2033" y="3795"/>
                    <a:pt x="2672" y="2137"/>
                    <a:pt x="4041" y="1010"/>
                  </a:cubicBezTo>
                  <a:cubicBezTo>
                    <a:pt x="4422" y="697"/>
                    <a:pt x="3923" y="236"/>
                    <a:pt x="33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BE5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16;p38">
              <a:extLst>
                <a:ext uri="{FF2B5EF4-FFF2-40B4-BE49-F238E27FC236}">
                  <a16:creationId xmlns:a16="http://schemas.microsoft.com/office/drawing/2014/main" id="{8CB83614-F818-41D9-AB09-C2552CCF28B1}"/>
                </a:ext>
              </a:extLst>
            </p:cNvPr>
            <p:cNvSpPr/>
            <p:nvPr/>
          </p:nvSpPr>
          <p:spPr>
            <a:xfrm>
              <a:off x="637600" y="3774725"/>
              <a:ext cx="127450" cy="106275"/>
            </a:xfrm>
            <a:custGeom>
              <a:avLst/>
              <a:gdLst/>
              <a:ahLst/>
              <a:cxnLst/>
              <a:rect l="l" t="t" r="r" b="b"/>
              <a:pathLst>
                <a:path w="5098" h="4251" extrusionOk="0">
                  <a:moveTo>
                    <a:pt x="4148" y="0"/>
                  </a:moveTo>
                  <a:cubicBezTo>
                    <a:pt x="4120" y="8"/>
                    <a:pt x="4092" y="15"/>
                    <a:pt x="4066" y="22"/>
                  </a:cubicBezTo>
                  <a:cubicBezTo>
                    <a:pt x="3724" y="122"/>
                    <a:pt x="3346" y="250"/>
                    <a:pt x="2964" y="407"/>
                  </a:cubicBezTo>
                  <a:cubicBezTo>
                    <a:pt x="3100" y="671"/>
                    <a:pt x="3214" y="953"/>
                    <a:pt x="3307" y="1252"/>
                  </a:cubicBezTo>
                  <a:cubicBezTo>
                    <a:pt x="3664" y="1152"/>
                    <a:pt x="4034" y="1102"/>
                    <a:pt x="4412" y="1102"/>
                  </a:cubicBezTo>
                  <a:cubicBezTo>
                    <a:pt x="4469" y="1102"/>
                    <a:pt x="4526" y="1102"/>
                    <a:pt x="4584" y="1106"/>
                  </a:cubicBezTo>
                  <a:lnTo>
                    <a:pt x="4612" y="1106"/>
                  </a:lnTo>
                  <a:cubicBezTo>
                    <a:pt x="5097" y="1106"/>
                    <a:pt x="4729" y="521"/>
                    <a:pt x="4573" y="354"/>
                  </a:cubicBezTo>
                  <a:cubicBezTo>
                    <a:pt x="4451" y="222"/>
                    <a:pt x="4306" y="104"/>
                    <a:pt x="4148" y="0"/>
                  </a:cubicBezTo>
                  <a:close/>
                  <a:moveTo>
                    <a:pt x="1024" y="1577"/>
                  </a:moveTo>
                  <a:cubicBezTo>
                    <a:pt x="450" y="2100"/>
                    <a:pt x="48" y="2750"/>
                    <a:pt x="15" y="3538"/>
                  </a:cubicBezTo>
                  <a:cubicBezTo>
                    <a:pt x="1" y="3923"/>
                    <a:pt x="119" y="4162"/>
                    <a:pt x="294" y="4251"/>
                  </a:cubicBezTo>
                  <a:cubicBezTo>
                    <a:pt x="468" y="3591"/>
                    <a:pt x="807" y="2999"/>
                    <a:pt x="1253" y="2511"/>
                  </a:cubicBezTo>
                  <a:cubicBezTo>
                    <a:pt x="1238" y="2372"/>
                    <a:pt x="1217" y="2233"/>
                    <a:pt x="1189" y="2100"/>
                  </a:cubicBezTo>
                  <a:cubicBezTo>
                    <a:pt x="1149" y="1922"/>
                    <a:pt x="1096" y="1748"/>
                    <a:pt x="1024" y="1577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BE5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17;p38">
              <a:extLst>
                <a:ext uri="{FF2B5EF4-FFF2-40B4-BE49-F238E27FC236}">
                  <a16:creationId xmlns:a16="http://schemas.microsoft.com/office/drawing/2014/main" id="{2271E129-F114-4C0A-B634-6070FB05ABA3}"/>
                </a:ext>
              </a:extLst>
            </p:cNvPr>
            <p:cNvSpPr/>
            <p:nvPr/>
          </p:nvSpPr>
          <p:spPr>
            <a:xfrm>
              <a:off x="591525" y="3766150"/>
              <a:ext cx="149800" cy="124650"/>
            </a:xfrm>
            <a:custGeom>
              <a:avLst/>
              <a:gdLst/>
              <a:ahLst/>
              <a:cxnLst/>
              <a:rect l="l" t="t" r="r" b="b"/>
              <a:pathLst>
                <a:path w="5992" h="4986" extrusionOk="0">
                  <a:moveTo>
                    <a:pt x="4796" y="1"/>
                  </a:moveTo>
                  <a:cubicBezTo>
                    <a:pt x="2536" y="1"/>
                    <a:pt x="596" y="1574"/>
                    <a:pt x="104" y="3784"/>
                  </a:cubicBezTo>
                  <a:cubicBezTo>
                    <a:pt x="1" y="4240"/>
                    <a:pt x="1131" y="4986"/>
                    <a:pt x="1737" y="4986"/>
                  </a:cubicBezTo>
                  <a:cubicBezTo>
                    <a:pt x="1926" y="4986"/>
                    <a:pt x="2062" y="4918"/>
                    <a:pt x="2101" y="4747"/>
                  </a:cubicBezTo>
                  <a:cubicBezTo>
                    <a:pt x="2112" y="4697"/>
                    <a:pt x="2126" y="4644"/>
                    <a:pt x="2137" y="4594"/>
                  </a:cubicBezTo>
                  <a:cubicBezTo>
                    <a:pt x="1962" y="4505"/>
                    <a:pt x="1844" y="4266"/>
                    <a:pt x="1858" y="3881"/>
                  </a:cubicBezTo>
                  <a:cubicBezTo>
                    <a:pt x="1891" y="3093"/>
                    <a:pt x="2293" y="2443"/>
                    <a:pt x="2867" y="1920"/>
                  </a:cubicBezTo>
                  <a:cubicBezTo>
                    <a:pt x="2939" y="2091"/>
                    <a:pt x="2992" y="2265"/>
                    <a:pt x="3032" y="2443"/>
                  </a:cubicBezTo>
                  <a:cubicBezTo>
                    <a:pt x="3060" y="2576"/>
                    <a:pt x="3081" y="2715"/>
                    <a:pt x="3096" y="2854"/>
                  </a:cubicBezTo>
                  <a:cubicBezTo>
                    <a:pt x="3645" y="2255"/>
                    <a:pt x="4362" y="1813"/>
                    <a:pt x="5150" y="1595"/>
                  </a:cubicBezTo>
                  <a:cubicBezTo>
                    <a:pt x="5057" y="1296"/>
                    <a:pt x="4943" y="1014"/>
                    <a:pt x="4807" y="750"/>
                  </a:cubicBezTo>
                  <a:cubicBezTo>
                    <a:pt x="5189" y="593"/>
                    <a:pt x="5567" y="465"/>
                    <a:pt x="5909" y="365"/>
                  </a:cubicBezTo>
                  <a:cubicBezTo>
                    <a:pt x="5935" y="358"/>
                    <a:pt x="5963" y="351"/>
                    <a:pt x="5991" y="343"/>
                  </a:cubicBezTo>
                  <a:cubicBezTo>
                    <a:pt x="5688" y="151"/>
                    <a:pt x="5339" y="19"/>
                    <a:pt x="5000" y="4"/>
                  </a:cubicBezTo>
                  <a:cubicBezTo>
                    <a:pt x="4932" y="1"/>
                    <a:pt x="4865" y="1"/>
                    <a:pt x="479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BE5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18;p38">
              <a:extLst>
                <a:ext uri="{FF2B5EF4-FFF2-40B4-BE49-F238E27FC236}">
                  <a16:creationId xmlns:a16="http://schemas.microsoft.com/office/drawing/2014/main" id="{713E4755-42AB-48B5-9157-956BFD8EFCC7}"/>
                </a:ext>
              </a:extLst>
            </p:cNvPr>
            <p:cNvSpPr/>
            <p:nvPr/>
          </p:nvSpPr>
          <p:spPr>
            <a:xfrm>
              <a:off x="728000" y="3762075"/>
              <a:ext cx="203275" cy="87025"/>
            </a:xfrm>
            <a:custGeom>
              <a:avLst/>
              <a:gdLst/>
              <a:ahLst/>
              <a:cxnLst/>
              <a:rect l="l" t="t" r="r" b="b"/>
              <a:pathLst>
                <a:path w="8131" h="3481" extrusionOk="0">
                  <a:moveTo>
                    <a:pt x="8113" y="0"/>
                  </a:moveTo>
                  <a:lnTo>
                    <a:pt x="8113" y="0"/>
                  </a:lnTo>
                  <a:cubicBezTo>
                    <a:pt x="7668" y="86"/>
                    <a:pt x="7218" y="225"/>
                    <a:pt x="6783" y="389"/>
                  </a:cubicBezTo>
                  <a:cubicBezTo>
                    <a:pt x="6790" y="407"/>
                    <a:pt x="6797" y="421"/>
                    <a:pt x="6801" y="435"/>
                  </a:cubicBezTo>
                  <a:cubicBezTo>
                    <a:pt x="7164" y="307"/>
                    <a:pt x="7543" y="207"/>
                    <a:pt x="7935" y="139"/>
                  </a:cubicBezTo>
                  <a:cubicBezTo>
                    <a:pt x="8084" y="114"/>
                    <a:pt x="8131" y="60"/>
                    <a:pt x="8113" y="0"/>
                  </a:cubicBezTo>
                  <a:close/>
                  <a:moveTo>
                    <a:pt x="636" y="2889"/>
                  </a:moveTo>
                  <a:cubicBezTo>
                    <a:pt x="589" y="2896"/>
                    <a:pt x="547" y="2902"/>
                    <a:pt x="504" y="2914"/>
                  </a:cubicBezTo>
                  <a:cubicBezTo>
                    <a:pt x="133" y="3003"/>
                    <a:pt x="1" y="3131"/>
                    <a:pt x="415" y="3370"/>
                  </a:cubicBezTo>
                  <a:cubicBezTo>
                    <a:pt x="461" y="3394"/>
                    <a:pt x="507" y="3419"/>
                    <a:pt x="553" y="3445"/>
                  </a:cubicBezTo>
                  <a:cubicBezTo>
                    <a:pt x="565" y="3259"/>
                    <a:pt x="593" y="3074"/>
                    <a:pt x="636" y="2889"/>
                  </a:cubicBezTo>
                  <a:close/>
                  <a:moveTo>
                    <a:pt x="4765" y="1359"/>
                  </a:moveTo>
                  <a:lnTo>
                    <a:pt x="4758" y="1365"/>
                  </a:lnTo>
                  <a:cubicBezTo>
                    <a:pt x="4013" y="1783"/>
                    <a:pt x="2850" y="2418"/>
                    <a:pt x="2825" y="3409"/>
                  </a:cubicBezTo>
                  <a:lnTo>
                    <a:pt x="2825" y="3480"/>
                  </a:lnTo>
                  <a:cubicBezTo>
                    <a:pt x="3099" y="3245"/>
                    <a:pt x="3306" y="2917"/>
                    <a:pt x="3578" y="2628"/>
                  </a:cubicBezTo>
                  <a:cubicBezTo>
                    <a:pt x="3959" y="2218"/>
                    <a:pt x="4369" y="1844"/>
                    <a:pt x="4808" y="1515"/>
                  </a:cubicBezTo>
                  <a:cubicBezTo>
                    <a:pt x="4797" y="1462"/>
                    <a:pt x="4783" y="1412"/>
                    <a:pt x="4765" y="1359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BE5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19;p38">
              <a:extLst>
                <a:ext uri="{FF2B5EF4-FFF2-40B4-BE49-F238E27FC236}">
                  <a16:creationId xmlns:a16="http://schemas.microsoft.com/office/drawing/2014/main" id="{36BB77C8-C673-4198-A42C-45215F00AEE9}"/>
                </a:ext>
              </a:extLst>
            </p:cNvPr>
            <p:cNvSpPr/>
            <p:nvPr/>
          </p:nvSpPr>
          <p:spPr>
            <a:xfrm>
              <a:off x="741825" y="3746825"/>
              <a:ext cx="189025" cy="110200"/>
            </a:xfrm>
            <a:custGeom>
              <a:avLst/>
              <a:gdLst/>
              <a:ahLst/>
              <a:cxnLst/>
              <a:rect l="l" t="t" r="r" b="b"/>
              <a:pathLst>
                <a:path w="7561" h="4408" extrusionOk="0">
                  <a:moveTo>
                    <a:pt x="5941" y="0"/>
                  </a:moveTo>
                  <a:cubicBezTo>
                    <a:pt x="5795" y="0"/>
                    <a:pt x="5649" y="11"/>
                    <a:pt x="5510" y="36"/>
                  </a:cubicBezTo>
                  <a:cubicBezTo>
                    <a:pt x="4426" y="225"/>
                    <a:pt x="3410" y="632"/>
                    <a:pt x="2497" y="1252"/>
                  </a:cubicBezTo>
                  <a:cubicBezTo>
                    <a:pt x="2058" y="1548"/>
                    <a:pt x="1651" y="1886"/>
                    <a:pt x="1270" y="2254"/>
                  </a:cubicBezTo>
                  <a:cubicBezTo>
                    <a:pt x="967" y="2546"/>
                    <a:pt x="575" y="3174"/>
                    <a:pt x="186" y="3491"/>
                  </a:cubicBezTo>
                  <a:cubicBezTo>
                    <a:pt x="150" y="3494"/>
                    <a:pt x="115" y="3494"/>
                    <a:pt x="83" y="3499"/>
                  </a:cubicBezTo>
                  <a:cubicBezTo>
                    <a:pt x="40" y="3684"/>
                    <a:pt x="12" y="3869"/>
                    <a:pt x="0" y="4055"/>
                  </a:cubicBezTo>
                  <a:cubicBezTo>
                    <a:pt x="407" y="4261"/>
                    <a:pt x="896" y="4408"/>
                    <a:pt x="1359" y="4408"/>
                  </a:cubicBezTo>
                  <a:cubicBezTo>
                    <a:pt x="1445" y="4408"/>
                    <a:pt x="1531" y="4401"/>
                    <a:pt x="1613" y="4390"/>
                  </a:cubicBezTo>
                  <a:cubicBezTo>
                    <a:pt x="1887" y="4358"/>
                    <a:pt x="2094" y="4243"/>
                    <a:pt x="2272" y="4090"/>
                  </a:cubicBezTo>
                  <a:lnTo>
                    <a:pt x="2272" y="4019"/>
                  </a:lnTo>
                  <a:cubicBezTo>
                    <a:pt x="2297" y="3028"/>
                    <a:pt x="3460" y="2393"/>
                    <a:pt x="4205" y="1975"/>
                  </a:cubicBezTo>
                  <a:lnTo>
                    <a:pt x="4212" y="1969"/>
                  </a:lnTo>
                  <a:cubicBezTo>
                    <a:pt x="4230" y="2022"/>
                    <a:pt x="4244" y="2072"/>
                    <a:pt x="4255" y="2125"/>
                  </a:cubicBezTo>
                  <a:cubicBezTo>
                    <a:pt x="4865" y="1669"/>
                    <a:pt x="5531" y="1302"/>
                    <a:pt x="6248" y="1045"/>
                  </a:cubicBezTo>
                  <a:cubicBezTo>
                    <a:pt x="6244" y="1031"/>
                    <a:pt x="6237" y="1017"/>
                    <a:pt x="6230" y="999"/>
                  </a:cubicBezTo>
                  <a:cubicBezTo>
                    <a:pt x="6665" y="835"/>
                    <a:pt x="7115" y="696"/>
                    <a:pt x="7560" y="610"/>
                  </a:cubicBezTo>
                  <a:cubicBezTo>
                    <a:pt x="7524" y="464"/>
                    <a:pt x="7157" y="268"/>
                    <a:pt x="7068" y="229"/>
                  </a:cubicBezTo>
                  <a:cubicBezTo>
                    <a:pt x="6733" y="79"/>
                    <a:pt x="6326" y="0"/>
                    <a:pt x="594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BE5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20;p38">
              <a:extLst>
                <a:ext uri="{FF2B5EF4-FFF2-40B4-BE49-F238E27FC236}">
                  <a16:creationId xmlns:a16="http://schemas.microsoft.com/office/drawing/2014/main" id="{444FE222-A14D-4A8D-80F6-D90490A97827}"/>
                </a:ext>
              </a:extLst>
            </p:cNvPr>
            <p:cNvSpPr/>
            <p:nvPr/>
          </p:nvSpPr>
          <p:spPr>
            <a:xfrm>
              <a:off x="957900" y="3719375"/>
              <a:ext cx="151775" cy="124900"/>
            </a:xfrm>
            <a:custGeom>
              <a:avLst/>
              <a:gdLst/>
              <a:ahLst/>
              <a:cxnLst/>
              <a:rect l="l" t="t" r="r" b="b"/>
              <a:pathLst>
                <a:path w="6071" h="4996" extrusionOk="0">
                  <a:moveTo>
                    <a:pt x="4797" y="0"/>
                  </a:moveTo>
                  <a:cubicBezTo>
                    <a:pt x="4729" y="0"/>
                    <a:pt x="4655" y="7"/>
                    <a:pt x="4583" y="22"/>
                  </a:cubicBezTo>
                  <a:cubicBezTo>
                    <a:pt x="3192" y="321"/>
                    <a:pt x="2087" y="1327"/>
                    <a:pt x="1042" y="2314"/>
                  </a:cubicBezTo>
                  <a:cubicBezTo>
                    <a:pt x="568" y="2913"/>
                    <a:pt x="172" y="3619"/>
                    <a:pt x="1" y="4343"/>
                  </a:cubicBezTo>
                  <a:cubicBezTo>
                    <a:pt x="244" y="4714"/>
                    <a:pt x="693" y="4996"/>
                    <a:pt x="1124" y="4996"/>
                  </a:cubicBezTo>
                  <a:cubicBezTo>
                    <a:pt x="1335" y="4996"/>
                    <a:pt x="1538" y="4931"/>
                    <a:pt x="1712" y="4775"/>
                  </a:cubicBezTo>
                  <a:cubicBezTo>
                    <a:pt x="1926" y="4586"/>
                    <a:pt x="2140" y="4396"/>
                    <a:pt x="2351" y="4207"/>
                  </a:cubicBezTo>
                  <a:cubicBezTo>
                    <a:pt x="2365" y="4165"/>
                    <a:pt x="2383" y="4126"/>
                    <a:pt x="2397" y="4097"/>
                  </a:cubicBezTo>
                  <a:cubicBezTo>
                    <a:pt x="2540" y="3779"/>
                    <a:pt x="2754" y="3484"/>
                    <a:pt x="2989" y="3216"/>
                  </a:cubicBezTo>
                  <a:cubicBezTo>
                    <a:pt x="3042" y="3316"/>
                    <a:pt x="3085" y="3416"/>
                    <a:pt x="3124" y="3523"/>
                  </a:cubicBezTo>
                  <a:cubicBezTo>
                    <a:pt x="3253" y="3409"/>
                    <a:pt x="3381" y="3295"/>
                    <a:pt x="3510" y="3180"/>
                  </a:cubicBezTo>
                  <a:cubicBezTo>
                    <a:pt x="3934" y="2806"/>
                    <a:pt x="4380" y="2339"/>
                    <a:pt x="4915" y="2111"/>
                  </a:cubicBezTo>
                  <a:cubicBezTo>
                    <a:pt x="4857" y="2015"/>
                    <a:pt x="4797" y="1922"/>
                    <a:pt x="4732" y="1829"/>
                  </a:cubicBezTo>
                  <a:cubicBezTo>
                    <a:pt x="5129" y="1615"/>
                    <a:pt x="5545" y="1444"/>
                    <a:pt x="5952" y="1373"/>
                  </a:cubicBezTo>
                  <a:cubicBezTo>
                    <a:pt x="6070" y="777"/>
                    <a:pt x="5521" y="0"/>
                    <a:pt x="4797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FBE5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198;p38">
            <a:extLst>
              <a:ext uri="{FF2B5EF4-FFF2-40B4-BE49-F238E27FC236}">
                <a16:creationId xmlns:a16="http://schemas.microsoft.com/office/drawing/2014/main" id="{3C0F64EE-A644-43FF-9955-06630A55994A}"/>
              </a:ext>
            </a:extLst>
          </p:cNvPr>
          <p:cNvSpPr/>
          <p:nvPr/>
        </p:nvSpPr>
        <p:spPr>
          <a:xfrm rot="1774575">
            <a:off x="353053" y="2818465"/>
            <a:ext cx="251710" cy="574784"/>
          </a:xfrm>
          <a:custGeom>
            <a:avLst/>
            <a:gdLst/>
            <a:ahLst/>
            <a:cxnLst/>
            <a:rect l="l" t="t" r="r" b="b"/>
            <a:pathLst>
              <a:path w="8183" h="18686" extrusionOk="0">
                <a:moveTo>
                  <a:pt x="5016" y="818"/>
                </a:moveTo>
                <a:cubicBezTo>
                  <a:pt x="4812" y="826"/>
                  <a:pt x="4609" y="830"/>
                  <a:pt x="4405" y="830"/>
                </a:cubicBezTo>
                <a:cubicBezTo>
                  <a:pt x="4201" y="830"/>
                  <a:pt x="3997" y="826"/>
                  <a:pt x="3793" y="818"/>
                </a:cubicBezTo>
                <a:close/>
                <a:moveTo>
                  <a:pt x="1395" y="818"/>
                </a:moveTo>
                <a:cubicBezTo>
                  <a:pt x="1489" y="834"/>
                  <a:pt x="1583" y="834"/>
                  <a:pt x="1677" y="834"/>
                </a:cubicBezTo>
                <a:cubicBezTo>
                  <a:pt x="1646" y="881"/>
                  <a:pt x="1630" y="928"/>
                  <a:pt x="1630" y="991"/>
                </a:cubicBezTo>
                <a:cubicBezTo>
                  <a:pt x="1646" y="1085"/>
                  <a:pt x="1646" y="1179"/>
                  <a:pt x="1646" y="1273"/>
                </a:cubicBezTo>
                <a:cubicBezTo>
                  <a:pt x="1630" y="1288"/>
                  <a:pt x="1615" y="1304"/>
                  <a:pt x="1599" y="1335"/>
                </a:cubicBezTo>
                <a:cubicBezTo>
                  <a:pt x="1552" y="1116"/>
                  <a:pt x="1489" y="944"/>
                  <a:pt x="1395" y="818"/>
                </a:cubicBezTo>
                <a:close/>
                <a:moveTo>
                  <a:pt x="2289" y="1273"/>
                </a:moveTo>
                <a:lnTo>
                  <a:pt x="2289" y="1273"/>
                </a:lnTo>
                <a:cubicBezTo>
                  <a:pt x="2602" y="1304"/>
                  <a:pt x="2916" y="1320"/>
                  <a:pt x="3245" y="1335"/>
                </a:cubicBezTo>
                <a:cubicBezTo>
                  <a:pt x="3182" y="1367"/>
                  <a:pt x="3151" y="1429"/>
                  <a:pt x="3151" y="1523"/>
                </a:cubicBezTo>
                <a:cubicBezTo>
                  <a:pt x="3214" y="2386"/>
                  <a:pt x="3245" y="3248"/>
                  <a:pt x="3261" y="4110"/>
                </a:cubicBezTo>
                <a:cubicBezTo>
                  <a:pt x="3151" y="3279"/>
                  <a:pt x="3025" y="2448"/>
                  <a:pt x="2916" y="1633"/>
                </a:cubicBezTo>
                <a:cubicBezTo>
                  <a:pt x="2901" y="1508"/>
                  <a:pt x="2806" y="1448"/>
                  <a:pt x="2712" y="1448"/>
                </a:cubicBezTo>
                <a:cubicBezTo>
                  <a:pt x="2606" y="1448"/>
                  <a:pt x="2500" y="1523"/>
                  <a:pt x="2508" y="1665"/>
                </a:cubicBezTo>
                <a:cubicBezTo>
                  <a:pt x="2555" y="2307"/>
                  <a:pt x="2634" y="2950"/>
                  <a:pt x="2696" y="3624"/>
                </a:cubicBezTo>
                <a:cubicBezTo>
                  <a:pt x="2571" y="2840"/>
                  <a:pt x="2445" y="2056"/>
                  <a:pt x="2289" y="1273"/>
                </a:cubicBezTo>
                <a:close/>
                <a:moveTo>
                  <a:pt x="3793" y="1335"/>
                </a:moveTo>
                <a:cubicBezTo>
                  <a:pt x="3825" y="2260"/>
                  <a:pt x="3872" y="3185"/>
                  <a:pt x="3888" y="4110"/>
                </a:cubicBezTo>
                <a:cubicBezTo>
                  <a:pt x="3793" y="3232"/>
                  <a:pt x="3699" y="2354"/>
                  <a:pt x="3605" y="1476"/>
                </a:cubicBezTo>
                <a:cubicBezTo>
                  <a:pt x="3605" y="1414"/>
                  <a:pt x="3574" y="1367"/>
                  <a:pt x="3543" y="1335"/>
                </a:cubicBezTo>
                <a:close/>
                <a:moveTo>
                  <a:pt x="4938" y="1288"/>
                </a:moveTo>
                <a:cubicBezTo>
                  <a:pt x="4938" y="1304"/>
                  <a:pt x="4922" y="1320"/>
                  <a:pt x="4922" y="1351"/>
                </a:cubicBezTo>
                <a:cubicBezTo>
                  <a:pt x="4969" y="2260"/>
                  <a:pt x="5047" y="3201"/>
                  <a:pt x="5094" y="4157"/>
                </a:cubicBezTo>
                <a:cubicBezTo>
                  <a:pt x="5000" y="3201"/>
                  <a:pt x="4906" y="2244"/>
                  <a:pt x="4812" y="1288"/>
                </a:cubicBezTo>
                <a:close/>
                <a:moveTo>
                  <a:pt x="4436" y="1320"/>
                </a:moveTo>
                <a:cubicBezTo>
                  <a:pt x="4483" y="2542"/>
                  <a:pt x="4593" y="3812"/>
                  <a:pt x="4577" y="5066"/>
                </a:cubicBezTo>
                <a:cubicBezTo>
                  <a:pt x="4436" y="3828"/>
                  <a:pt x="4295" y="2589"/>
                  <a:pt x="4138" y="1351"/>
                </a:cubicBezTo>
                <a:cubicBezTo>
                  <a:pt x="4232" y="1335"/>
                  <a:pt x="4326" y="1335"/>
                  <a:pt x="4436" y="1320"/>
                </a:cubicBezTo>
                <a:close/>
                <a:moveTo>
                  <a:pt x="2367" y="3922"/>
                </a:moveTo>
                <a:lnTo>
                  <a:pt x="2367" y="3922"/>
                </a:lnTo>
                <a:cubicBezTo>
                  <a:pt x="2414" y="4376"/>
                  <a:pt x="2477" y="4815"/>
                  <a:pt x="2524" y="5270"/>
                </a:cubicBezTo>
                <a:cubicBezTo>
                  <a:pt x="2555" y="5677"/>
                  <a:pt x="2555" y="6085"/>
                  <a:pt x="2555" y="6508"/>
                </a:cubicBezTo>
                <a:cubicBezTo>
                  <a:pt x="2524" y="6383"/>
                  <a:pt x="2508" y="6241"/>
                  <a:pt x="2493" y="6116"/>
                </a:cubicBezTo>
                <a:cubicBezTo>
                  <a:pt x="2445" y="5379"/>
                  <a:pt x="2398" y="4658"/>
                  <a:pt x="2367" y="3922"/>
                </a:cubicBezTo>
                <a:close/>
                <a:moveTo>
                  <a:pt x="6787" y="755"/>
                </a:moveTo>
                <a:lnTo>
                  <a:pt x="6787" y="755"/>
                </a:lnTo>
                <a:cubicBezTo>
                  <a:pt x="6364" y="1257"/>
                  <a:pt x="6333" y="1727"/>
                  <a:pt x="6333" y="2652"/>
                </a:cubicBezTo>
                <a:cubicBezTo>
                  <a:pt x="6317" y="4266"/>
                  <a:pt x="6301" y="5865"/>
                  <a:pt x="6286" y="7480"/>
                </a:cubicBezTo>
                <a:cubicBezTo>
                  <a:pt x="6270" y="7495"/>
                  <a:pt x="6270" y="7511"/>
                  <a:pt x="6270" y="7542"/>
                </a:cubicBezTo>
                <a:cubicBezTo>
                  <a:pt x="6270" y="7605"/>
                  <a:pt x="6270" y="7668"/>
                  <a:pt x="6270" y="7715"/>
                </a:cubicBezTo>
                <a:cubicBezTo>
                  <a:pt x="6239" y="7715"/>
                  <a:pt x="6207" y="7715"/>
                  <a:pt x="6160" y="7730"/>
                </a:cubicBezTo>
                <a:cubicBezTo>
                  <a:pt x="6004" y="7793"/>
                  <a:pt x="5831" y="7825"/>
                  <a:pt x="5643" y="7840"/>
                </a:cubicBezTo>
                <a:cubicBezTo>
                  <a:pt x="5612" y="7840"/>
                  <a:pt x="5565" y="7840"/>
                  <a:pt x="5518" y="7856"/>
                </a:cubicBezTo>
                <a:cubicBezTo>
                  <a:pt x="5392" y="7864"/>
                  <a:pt x="5263" y="7868"/>
                  <a:pt x="5134" y="7868"/>
                </a:cubicBezTo>
                <a:cubicBezTo>
                  <a:pt x="5004" y="7868"/>
                  <a:pt x="4875" y="7864"/>
                  <a:pt x="4750" y="7856"/>
                </a:cubicBezTo>
                <a:cubicBezTo>
                  <a:pt x="4700" y="7826"/>
                  <a:pt x="4644" y="7815"/>
                  <a:pt x="4590" y="7815"/>
                </a:cubicBezTo>
                <a:cubicBezTo>
                  <a:pt x="4558" y="7815"/>
                  <a:pt x="4528" y="7819"/>
                  <a:pt x="4499" y="7825"/>
                </a:cubicBezTo>
                <a:lnTo>
                  <a:pt x="4295" y="7825"/>
                </a:lnTo>
                <a:cubicBezTo>
                  <a:pt x="4295" y="7636"/>
                  <a:pt x="4311" y="7464"/>
                  <a:pt x="4326" y="7292"/>
                </a:cubicBezTo>
                <a:cubicBezTo>
                  <a:pt x="4326" y="7354"/>
                  <a:pt x="4326" y="7417"/>
                  <a:pt x="4342" y="7480"/>
                </a:cubicBezTo>
                <a:cubicBezTo>
                  <a:pt x="4350" y="7630"/>
                  <a:pt x="4479" y="7714"/>
                  <a:pt x="4605" y="7714"/>
                </a:cubicBezTo>
                <a:cubicBezTo>
                  <a:pt x="4715" y="7714"/>
                  <a:pt x="4822" y="7650"/>
                  <a:pt x="4844" y="7511"/>
                </a:cubicBezTo>
                <a:cubicBezTo>
                  <a:pt x="4844" y="7527"/>
                  <a:pt x="4844" y="7558"/>
                  <a:pt x="4859" y="7574"/>
                </a:cubicBezTo>
                <a:cubicBezTo>
                  <a:pt x="4868" y="7738"/>
                  <a:pt x="5001" y="7825"/>
                  <a:pt x="5135" y="7825"/>
                </a:cubicBezTo>
                <a:cubicBezTo>
                  <a:pt x="5256" y="7825"/>
                  <a:pt x="5378" y="7754"/>
                  <a:pt x="5408" y="7605"/>
                </a:cubicBezTo>
                <a:cubicBezTo>
                  <a:pt x="5408" y="7589"/>
                  <a:pt x="5408" y="7558"/>
                  <a:pt x="5408" y="7542"/>
                </a:cubicBezTo>
                <a:cubicBezTo>
                  <a:pt x="5424" y="7542"/>
                  <a:pt x="5424" y="7542"/>
                  <a:pt x="5424" y="7558"/>
                </a:cubicBezTo>
                <a:cubicBezTo>
                  <a:pt x="5436" y="7716"/>
                  <a:pt x="5561" y="7799"/>
                  <a:pt x="5682" y="7799"/>
                </a:cubicBezTo>
                <a:cubicBezTo>
                  <a:pt x="5717" y="7799"/>
                  <a:pt x="5752" y="7792"/>
                  <a:pt x="5784" y="7778"/>
                </a:cubicBezTo>
                <a:cubicBezTo>
                  <a:pt x="5813" y="7785"/>
                  <a:pt x="5843" y="7789"/>
                  <a:pt x="5873" y="7789"/>
                </a:cubicBezTo>
                <a:cubicBezTo>
                  <a:pt x="6024" y="7789"/>
                  <a:pt x="6176" y="7691"/>
                  <a:pt x="6176" y="7495"/>
                </a:cubicBezTo>
                <a:cubicBezTo>
                  <a:pt x="6145" y="5332"/>
                  <a:pt x="6098" y="3169"/>
                  <a:pt x="6113" y="1006"/>
                </a:cubicBezTo>
                <a:cubicBezTo>
                  <a:pt x="6113" y="912"/>
                  <a:pt x="6035" y="834"/>
                  <a:pt x="5957" y="802"/>
                </a:cubicBezTo>
                <a:cubicBezTo>
                  <a:pt x="6223" y="802"/>
                  <a:pt x="6505" y="787"/>
                  <a:pt x="6787" y="755"/>
                </a:cubicBezTo>
                <a:close/>
                <a:moveTo>
                  <a:pt x="3731" y="7558"/>
                </a:moveTo>
                <a:cubicBezTo>
                  <a:pt x="3746" y="7636"/>
                  <a:pt x="3746" y="7715"/>
                  <a:pt x="3762" y="7793"/>
                </a:cubicBezTo>
                <a:lnTo>
                  <a:pt x="3637" y="7793"/>
                </a:lnTo>
                <a:cubicBezTo>
                  <a:pt x="3608" y="7771"/>
                  <a:pt x="3568" y="7760"/>
                  <a:pt x="3528" y="7760"/>
                </a:cubicBezTo>
                <a:cubicBezTo>
                  <a:pt x="3482" y="7760"/>
                  <a:pt x="3435" y="7775"/>
                  <a:pt x="3402" y="7809"/>
                </a:cubicBezTo>
                <a:cubicBezTo>
                  <a:pt x="3292" y="7809"/>
                  <a:pt x="3167" y="7840"/>
                  <a:pt x="3041" y="7872"/>
                </a:cubicBezTo>
                <a:cubicBezTo>
                  <a:pt x="3029" y="7867"/>
                  <a:pt x="3015" y="7865"/>
                  <a:pt x="3001" y="7865"/>
                </a:cubicBezTo>
                <a:cubicBezTo>
                  <a:pt x="2962" y="7865"/>
                  <a:pt x="2919" y="7880"/>
                  <a:pt x="2884" y="7903"/>
                </a:cubicBezTo>
                <a:cubicBezTo>
                  <a:pt x="2869" y="7903"/>
                  <a:pt x="2853" y="7903"/>
                  <a:pt x="2822" y="7919"/>
                </a:cubicBezTo>
                <a:cubicBezTo>
                  <a:pt x="2837" y="7840"/>
                  <a:pt x="2837" y="7778"/>
                  <a:pt x="2853" y="7715"/>
                </a:cubicBezTo>
                <a:cubicBezTo>
                  <a:pt x="2897" y="7748"/>
                  <a:pt x="2953" y="7765"/>
                  <a:pt x="3008" y="7765"/>
                </a:cubicBezTo>
                <a:cubicBezTo>
                  <a:pt x="3110" y="7765"/>
                  <a:pt x="3209" y="7706"/>
                  <a:pt x="3229" y="7574"/>
                </a:cubicBezTo>
                <a:cubicBezTo>
                  <a:pt x="3274" y="7685"/>
                  <a:pt x="3371" y="7737"/>
                  <a:pt x="3470" y="7737"/>
                </a:cubicBezTo>
                <a:cubicBezTo>
                  <a:pt x="3579" y="7737"/>
                  <a:pt x="3690" y="7673"/>
                  <a:pt x="3731" y="7558"/>
                </a:cubicBezTo>
                <a:close/>
                <a:moveTo>
                  <a:pt x="5408" y="8420"/>
                </a:moveTo>
                <a:cubicBezTo>
                  <a:pt x="5424" y="8561"/>
                  <a:pt x="5455" y="8687"/>
                  <a:pt x="5486" y="8812"/>
                </a:cubicBezTo>
                <a:cubicBezTo>
                  <a:pt x="5377" y="8687"/>
                  <a:pt x="5283" y="8546"/>
                  <a:pt x="5173" y="8420"/>
                </a:cubicBezTo>
                <a:close/>
                <a:moveTo>
                  <a:pt x="4405" y="8357"/>
                </a:moveTo>
                <a:cubicBezTo>
                  <a:pt x="4436" y="8640"/>
                  <a:pt x="4452" y="8906"/>
                  <a:pt x="4452" y="9188"/>
                </a:cubicBezTo>
                <a:cubicBezTo>
                  <a:pt x="4389" y="8922"/>
                  <a:pt x="4373" y="8640"/>
                  <a:pt x="4358" y="8357"/>
                </a:cubicBezTo>
                <a:close/>
                <a:moveTo>
                  <a:pt x="3950" y="8342"/>
                </a:moveTo>
                <a:cubicBezTo>
                  <a:pt x="3935" y="8420"/>
                  <a:pt x="3935" y="8483"/>
                  <a:pt x="3935" y="8561"/>
                </a:cubicBezTo>
                <a:cubicBezTo>
                  <a:pt x="3919" y="8828"/>
                  <a:pt x="3872" y="9094"/>
                  <a:pt x="3825" y="9361"/>
                </a:cubicBezTo>
                <a:lnTo>
                  <a:pt x="3809" y="9361"/>
                </a:lnTo>
                <a:cubicBezTo>
                  <a:pt x="3762" y="9031"/>
                  <a:pt x="3731" y="8702"/>
                  <a:pt x="3715" y="8357"/>
                </a:cubicBezTo>
                <a:cubicBezTo>
                  <a:pt x="3793" y="8357"/>
                  <a:pt x="3872" y="8342"/>
                  <a:pt x="3950" y="8342"/>
                </a:cubicBezTo>
                <a:close/>
                <a:moveTo>
                  <a:pt x="4938" y="8969"/>
                </a:moveTo>
                <a:cubicBezTo>
                  <a:pt x="5063" y="9157"/>
                  <a:pt x="5204" y="9345"/>
                  <a:pt x="5345" y="9517"/>
                </a:cubicBezTo>
                <a:cubicBezTo>
                  <a:pt x="5204" y="9517"/>
                  <a:pt x="5079" y="9533"/>
                  <a:pt x="4938" y="9533"/>
                </a:cubicBezTo>
                <a:cubicBezTo>
                  <a:pt x="4938" y="9345"/>
                  <a:pt x="4938" y="9157"/>
                  <a:pt x="4938" y="8969"/>
                </a:cubicBezTo>
                <a:close/>
                <a:moveTo>
                  <a:pt x="6176" y="9267"/>
                </a:moveTo>
                <a:cubicBezTo>
                  <a:pt x="6270" y="9361"/>
                  <a:pt x="6364" y="9470"/>
                  <a:pt x="6458" y="9580"/>
                </a:cubicBezTo>
                <a:cubicBezTo>
                  <a:pt x="6395" y="9564"/>
                  <a:pt x="6333" y="9564"/>
                  <a:pt x="6270" y="9549"/>
                </a:cubicBezTo>
                <a:cubicBezTo>
                  <a:pt x="6239" y="9455"/>
                  <a:pt x="6207" y="9361"/>
                  <a:pt x="6176" y="9267"/>
                </a:cubicBezTo>
                <a:close/>
                <a:moveTo>
                  <a:pt x="2696" y="9643"/>
                </a:moveTo>
                <a:cubicBezTo>
                  <a:pt x="2696" y="9784"/>
                  <a:pt x="2712" y="9909"/>
                  <a:pt x="2712" y="10050"/>
                </a:cubicBezTo>
                <a:cubicBezTo>
                  <a:pt x="2681" y="10066"/>
                  <a:pt x="2665" y="10066"/>
                  <a:pt x="2634" y="10082"/>
                </a:cubicBezTo>
                <a:lnTo>
                  <a:pt x="2524" y="10082"/>
                </a:lnTo>
                <a:cubicBezTo>
                  <a:pt x="2587" y="9941"/>
                  <a:pt x="2649" y="9784"/>
                  <a:pt x="2696" y="9643"/>
                </a:cubicBezTo>
                <a:close/>
                <a:moveTo>
                  <a:pt x="6512" y="0"/>
                </a:moveTo>
                <a:cubicBezTo>
                  <a:pt x="5667" y="0"/>
                  <a:pt x="4808" y="74"/>
                  <a:pt x="3966" y="97"/>
                </a:cubicBezTo>
                <a:cubicBezTo>
                  <a:pt x="2712" y="128"/>
                  <a:pt x="1395" y="66"/>
                  <a:pt x="173" y="317"/>
                </a:cubicBezTo>
                <a:cubicBezTo>
                  <a:pt x="141" y="317"/>
                  <a:pt x="110" y="332"/>
                  <a:pt x="94" y="348"/>
                </a:cubicBezTo>
                <a:cubicBezTo>
                  <a:pt x="47" y="379"/>
                  <a:pt x="16" y="411"/>
                  <a:pt x="16" y="458"/>
                </a:cubicBezTo>
                <a:cubicBezTo>
                  <a:pt x="0" y="552"/>
                  <a:pt x="32" y="646"/>
                  <a:pt x="157" y="661"/>
                </a:cubicBezTo>
                <a:cubicBezTo>
                  <a:pt x="267" y="693"/>
                  <a:pt x="376" y="708"/>
                  <a:pt x="486" y="724"/>
                </a:cubicBezTo>
                <a:cubicBezTo>
                  <a:pt x="753" y="865"/>
                  <a:pt x="1050" y="1038"/>
                  <a:pt x="1160" y="1241"/>
                </a:cubicBezTo>
                <a:cubicBezTo>
                  <a:pt x="1254" y="1461"/>
                  <a:pt x="1207" y="1931"/>
                  <a:pt x="1223" y="2166"/>
                </a:cubicBezTo>
                <a:cubicBezTo>
                  <a:pt x="1270" y="2871"/>
                  <a:pt x="1333" y="3561"/>
                  <a:pt x="1380" y="4251"/>
                </a:cubicBezTo>
                <a:cubicBezTo>
                  <a:pt x="1442" y="5097"/>
                  <a:pt x="1301" y="6226"/>
                  <a:pt x="1568" y="7072"/>
                </a:cubicBezTo>
                <a:cubicBezTo>
                  <a:pt x="1536" y="7307"/>
                  <a:pt x="1536" y="7558"/>
                  <a:pt x="1583" y="7778"/>
                </a:cubicBezTo>
                <a:cubicBezTo>
                  <a:pt x="1568" y="7950"/>
                  <a:pt x="1552" y="8122"/>
                  <a:pt x="1521" y="8279"/>
                </a:cubicBezTo>
                <a:cubicBezTo>
                  <a:pt x="1333" y="8655"/>
                  <a:pt x="1145" y="9031"/>
                  <a:pt x="956" y="9392"/>
                </a:cubicBezTo>
                <a:cubicBezTo>
                  <a:pt x="815" y="9611"/>
                  <a:pt x="674" y="9831"/>
                  <a:pt x="549" y="10082"/>
                </a:cubicBezTo>
                <a:cubicBezTo>
                  <a:pt x="533" y="10129"/>
                  <a:pt x="533" y="10160"/>
                  <a:pt x="549" y="10207"/>
                </a:cubicBezTo>
                <a:cubicBezTo>
                  <a:pt x="486" y="10285"/>
                  <a:pt x="439" y="10379"/>
                  <a:pt x="392" y="10458"/>
                </a:cubicBezTo>
                <a:cubicBezTo>
                  <a:pt x="302" y="10593"/>
                  <a:pt x="443" y="10772"/>
                  <a:pt x="579" y="10772"/>
                </a:cubicBezTo>
                <a:cubicBezTo>
                  <a:pt x="585" y="10772"/>
                  <a:pt x="590" y="10772"/>
                  <a:pt x="596" y="10771"/>
                </a:cubicBezTo>
                <a:lnTo>
                  <a:pt x="627" y="10771"/>
                </a:lnTo>
                <a:cubicBezTo>
                  <a:pt x="690" y="10818"/>
                  <a:pt x="768" y="10865"/>
                  <a:pt x="878" y="10881"/>
                </a:cubicBezTo>
                <a:cubicBezTo>
                  <a:pt x="894" y="10889"/>
                  <a:pt x="913" y="10893"/>
                  <a:pt x="935" y="10893"/>
                </a:cubicBezTo>
                <a:cubicBezTo>
                  <a:pt x="956" y="10893"/>
                  <a:pt x="980" y="10889"/>
                  <a:pt x="1003" y="10881"/>
                </a:cubicBezTo>
                <a:cubicBezTo>
                  <a:pt x="1218" y="10939"/>
                  <a:pt x="1449" y="10961"/>
                  <a:pt x="1686" y="10961"/>
                </a:cubicBezTo>
                <a:cubicBezTo>
                  <a:pt x="2348" y="10961"/>
                  <a:pt x="3064" y="10790"/>
                  <a:pt x="3652" y="10756"/>
                </a:cubicBezTo>
                <a:cubicBezTo>
                  <a:pt x="3778" y="10740"/>
                  <a:pt x="3903" y="10740"/>
                  <a:pt x="4013" y="10724"/>
                </a:cubicBezTo>
                <a:cubicBezTo>
                  <a:pt x="4232" y="12981"/>
                  <a:pt x="4264" y="15380"/>
                  <a:pt x="4765" y="17605"/>
                </a:cubicBezTo>
                <a:cubicBezTo>
                  <a:pt x="4781" y="17887"/>
                  <a:pt x="4797" y="18185"/>
                  <a:pt x="4812" y="18467"/>
                </a:cubicBezTo>
                <a:cubicBezTo>
                  <a:pt x="4821" y="18614"/>
                  <a:pt x="4937" y="18685"/>
                  <a:pt x="5051" y="18685"/>
                </a:cubicBezTo>
                <a:cubicBezTo>
                  <a:pt x="5132" y="18685"/>
                  <a:pt x="5212" y="18649"/>
                  <a:pt x="5251" y="18577"/>
                </a:cubicBezTo>
                <a:cubicBezTo>
                  <a:pt x="5330" y="18546"/>
                  <a:pt x="5392" y="18467"/>
                  <a:pt x="5392" y="18373"/>
                </a:cubicBezTo>
                <a:cubicBezTo>
                  <a:pt x="5314" y="17668"/>
                  <a:pt x="5236" y="16978"/>
                  <a:pt x="5157" y="16289"/>
                </a:cubicBezTo>
                <a:cubicBezTo>
                  <a:pt x="5126" y="15583"/>
                  <a:pt x="5094" y="14862"/>
                  <a:pt x="5079" y="14157"/>
                </a:cubicBezTo>
                <a:cubicBezTo>
                  <a:pt x="5063" y="13091"/>
                  <a:pt x="5283" y="11727"/>
                  <a:pt x="5000" y="10662"/>
                </a:cubicBezTo>
                <a:cubicBezTo>
                  <a:pt x="5508" y="10627"/>
                  <a:pt x="6015" y="10602"/>
                  <a:pt x="6517" y="10602"/>
                </a:cubicBezTo>
                <a:cubicBezTo>
                  <a:pt x="6930" y="10602"/>
                  <a:pt x="7340" y="10619"/>
                  <a:pt x="7743" y="10662"/>
                </a:cubicBezTo>
                <a:cubicBezTo>
                  <a:pt x="7750" y="10662"/>
                  <a:pt x="7757" y="10662"/>
                  <a:pt x="7764" y="10662"/>
                </a:cubicBezTo>
                <a:cubicBezTo>
                  <a:pt x="7962" y="10662"/>
                  <a:pt x="8163" y="10451"/>
                  <a:pt x="8073" y="10270"/>
                </a:cubicBezTo>
                <a:cubicBezTo>
                  <a:pt x="8135" y="10223"/>
                  <a:pt x="8182" y="10144"/>
                  <a:pt x="8182" y="10035"/>
                </a:cubicBezTo>
                <a:cubicBezTo>
                  <a:pt x="8135" y="9533"/>
                  <a:pt x="7790" y="9078"/>
                  <a:pt x="7493" y="8718"/>
                </a:cubicBezTo>
                <a:cubicBezTo>
                  <a:pt x="7258" y="8420"/>
                  <a:pt x="7007" y="8122"/>
                  <a:pt x="6756" y="7840"/>
                </a:cubicBezTo>
                <a:lnTo>
                  <a:pt x="6787" y="4188"/>
                </a:lnTo>
                <a:cubicBezTo>
                  <a:pt x="6803" y="2950"/>
                  <a:pt x="6505" y="1461"/>
                  <a:pt x="7571" y="614"/>
                </a:cubicBezTo>
                <a:cubicBezTo>
                  <a:pt x="7618" y="567"/>
                  <a:pt x="7649" y="505"/>
                  <a:pt x="7649" y="442"/>
                </a:cubicBezTo>
                <a:cubicBezTo>
                  <a:pt x="7712" y="270"/>
                  <a:pt x="7665" y="66"/>
                  <a:pt x="7414" y="34"/>
                </a:cubicBezTo>
                <a:cubicBezTo>
                  <a:pt x="7116" y="10"/>
                  <a:pt x="6815" y="0"/>
                  <a:pt x="6512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8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1E879D9A-1029-4DA1-B1DB-9D82A749B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9810423" y="514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7;p4">
            <a:extLst>
              <a:ext uri="{FF2B5EF4-FFF2-40B4-BE49-F238E27FC236}">
                <a16:creationId xmlns:a16="http://schemas.microsoft.com/office/drawing/2014/main" id="{E6615E2E-E362-4903-9D71-106602E8F99B}"/>
              </a:ext>
            </a:extLst>
          </p:cNvPr>
          <p:cNvSpPr/>
          <p:nvPr/>
        </p:nvSpPr>
        <p:spPr>
          <a:xfrm>
            <a:off x="-1" y="157997"/>
            <a:ext cx="7726017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F6B7C8-5E84-44A9-BF12-21CDF795A880}"/>
              </a:ext>
            </a:extLst>
          </p:cNvPr>
          <p:cNvSpPr txBox="1"/>
          <p:nvPr/>
        </p:nvSpPr>
        <p:spPr>
          <a:xfrm>
            <a:off x="815007" y="31387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Las voces  media y pasiva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Google Shape;1235;p68">
            <a:extLst>
              <a:ext uri="{FF2B5EF4-FFF2-40B4-BE49-F238E27FC236}">
                <a16:creationId xmlns:a16="http://schemas.microsoft.com/office/drawing/2014/main" id="{5432FF3E-86F4-4EE2-ACAF-ECA58E606A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02" y="247792"/>
            <a:ext cx="521212" cy="6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4">
            <a:extLst>
              <a:ext uri="{FF2B5EF4-FFF2-40B4-BE49-F238E27FC236}">
                <a16:creationId xmlns:a16="http://schemas.microsoft.com/office/drawing/2014/main" id="{707ED80D-AC9E-43AB-A8AA-62E388ADC87C}"/>
              </a:ext>
            </a:extLst>
          </p:cNvPr>
          <p:cNvSpPr/>
          <p:nvPr/>
        </p:nvSpPr>
        <p:spPr>
          <a:xfrm rot="5400000">
            <a:off x="4062173" y="-231528"/>
            <a:ext cx="4067653" cy="8441634"/>
          </a:xfrm>
          <a:custGeom>
            <a:avLst/>
            <a:gdLst/>
            <a:ahLst/>
            <a:cxnLst/>
            <a:rect l="l" t="t" r="r" b="b"/>
            <a:pathLst>
              <a:path w="106115" h="137861" extrusionOk="0">
                <a:moveTo>
                  <a:pt x="4715" y="3870"/>
                </a:moveTo>
                <a:cubicBezTo>
                  <a:pt x="5644" y="3870"/>
                  <a:pt x="6538" y="4593"/>
                  <a:pt x="6538" y="5684"/>
                </a:cubicBezTo>
                <a:cubicBezTo>
                  <a:pt x="6492" y="6654"/>
                  <a:pt x="5683" y="7440"/>
                  <a:pt x="4713" y="7440"/>
                </a:cubicBezTo>
                <a:lnTo>
                  <a:pt x="4713" y="7509"/>
                </a:lnTo>
                <a:cubicBezTo>
                  <a:pt x="3096" y="7509"/>
                  <a:pt x="2287" y="5545"/>
                  <a:pt x="3442" y="4413"/>
                </a:cubicBezTo>
                <a:cubicBezTo>
                  <a:pt x="3811" y="4038"/>
                  <a:pt x="4267" y="3870"/>
                  <a:pt x="4715" y="3870"/>
                </a:cubicBezTo>
                <a:close/>
                <a:moveTo>
                  <a:pt x="4701" y="10516"/>
                </a:moveTo>
                <a:cubicBezTo>
                  <a:pt x="5635" y="10516"/>
                  <a:pt x="6538" y="11241"/>
                  <a:pt x="6538" y="12338"/>
                </a:cubicBezTo>
                <a:cubicBezTo>
                  <a:pt x="6492" y="13308"/>
                  <a:pt x="5683" y="14071"/>
                  <a:pt x="4713" y="14071"/>
                </a:cubicBezTo>
                <a:lnTo>
                  <a:pt x="4713" y="14140"/>
                </a:lnTo>
                <a:cubicBezTo>
                  <a:pt x="3096" y="14140"/>
                  <a:pt x="2287" y="12199"/>
                  <a:pt x="3442" y="11044"/>
                </a:cubicBezTo>
                <a:cubicBezTo>
                  <a:pt x="3807" y="10680"/>
                  <a:pt x="4257" y="10516"/>
                  <a:pt x="4701" y="10516"/>
                </a:cubicBezTo>
                <a:close/>
                <a:moveTo>
                  <a:pt x="4707" y="17165"/>
                </a:moveTo>
                <a:cubicBezTo>
                  <a:pt x="5622" y="17165"/>
                  <a:pt x="6507" y="17858"/>
                  <a:pt x="6538" y="18923"/>
                </a:cubicBezTo>
                <a:cubicBezTo>
                  <a:pt x="6515" y="19916"/>
                  <a:pt x="5707" y="20725"/>
                  <a:pt x="4713" y="20725"/>
                </a:cubicBezTo>
                <a:lnTo>
                  <a:pt x="4713" y="20794"/>
                </a:lnTo>
                <a:cubicBezTo>
                  <a:pt x="3119" y="20794"/>
                  <a:pt x="2310" y="18853"/>
                  <a:pt x="3419" y="17721"/>
                </a:cubicBezTo>
                <a:cubicBezTo>
                  <a:pt x="3788" y="17337"/>
                  <a:pt x="4251" y="17165"/>
                  <a:pt x="4707" y="17165"/>
                </a:cubicBezTo>
                <a:close/>
                <a:moveTo>
                  <a:pt x="4704" y="23797"/>
                </a:moveTo>
                <a:cubicBezTo>
                  <a:pt x="5620" y="23797"/>
                  <a:pt x="6507" y="24496"/>
                  <a:pt x="6538" y="25576"/>
                </a:cubicBezTo>
                <a:cubicBezTo>
                  <a:pt x="6515" y="26570"/>
                  <a:pt x="5707" y="27378"/>
                  <a:pt x="4713" y="27378"/>
                </a:cubicBezTo>
                <a:lnTo>
                  <a:pt x="4713" y="27425"/>
                </a:lnTo>
                <a:cubicBezTo>
                  <a:pt x="3119" y="27425"/>
                  <a:pt x="2310" y="25507"/>
                  <a:pt x="3419" y="24352"/>
                </a:cubicBezTo>
                <a:cubicBezTo>
                  <a:pt x="3787" y="23969"/>
                  <a:pt x="4249" y="23797"/>
                  <a:pt x="4704" y="23797"/>
                </a:cubicBezTo>
                <a:close/>
                <a:moveTo>
                  <a:pt x="4707" y="30450"/>
                </a:moveTo>
                <a:cubicBezTo>
                  <a:pt x="5622" y="30450"/>
                  <a:pt x="6507" y="31143"/>
                  <a:pt x="6538" y="32207"/>
                </a:cubicBezTo>
                <a:cubicBezTo>
                  <a:pt x="6515" y="33201"/>
                  <a:pt x="5707" y="34009"/>
                  <a:pt x="4713" y="34009"/>
                </a:cubicBezTo>
                <a:lnTo>
                  <a:pt x="4713" y="34078"/>
                </a:lnTo>
                <a:cubicBezTo>
                  <a:pt x="3119" y="34078"/>
                  <a:pt x="2310" y="32138"/>
                  <a:pt x="3419" y="31006"/>
                </a:cubicBezTo>
                <a:cubicBezTo>
                  <a:pt x="3788" y="30622"/>
                  <a:pt x="4251" y="30450"/>
                  <a:pt x="4707" y="30450"/>
                </a:cubicBezTo>
                <a:close/>
                <a:moveTo>
                  <a:pt x="4704" y="37081"/>
                </a:moveTo>
                <a:cubicBezTo>
                  <a:pt x="5620" y="37081"/>
                  <a:pt x="6507" y="37780"/>
                  <a:pt x="6538" y="38861"/>
                </a:cubicBezTo>
                <a:cubicBezTo>
                  <a:pt x="6515" y="39854"/>
                  <a:pt x="5707" y="40663"/>
                  <a:pt x="4713" y="40663"/>
                </a:cubicBezTo>
                <a:lnTo>
                  <a:pt x="4713" y="40709"/>
                </a:lnTo>
                <a:cubicBezTo>
                  <a:pt x="3119" y="40709"/>
                  <a:pt x="2287" y="38792"/>
                  <a:pt x="3419" y="37636"/>
                </a:cubicBezTo>
                <a:cubicBezTo>
                  <a:pt x="3787" y="37253"/>
                  <a:pt x="4249" y="37081"/>
                  <a:pt x="4704" y="37081"/>
                </a:cubicBezTo>
                <a:close/>
                <a:moveTo>
                  <a:pt x="4704" y="43712"/>
                </a:moveTo>
                <a:cubicBezTo>
                  <a:pt x="5620" y="43712"/>
                  <a:pt x="6507" y="44411"/>
                  <a:pt x="6538" y="45492"/>
                </a:cubicBezTo>
                <a:cubicBezTo>
                  <a:pt x="6538" y="46485"/>
                  <a:pt x="5707" y="47294"/>
                  <a:pt x="4713" y="47317"/>
                </a:cubicBezTo>
                <a:lnTo>
                  <a:pt x="4713" y="47363"/>
                </a:lnTo>
                <a:cubicBezTo>
                  <a:pt x="3119" y="47363"/>
                  <a:pt x="2287" y="45422"/>
                  <a:pt x="3419" y="44267"/>
                </a:cubicBezTo>
                <a:cubicBezTo>
                  <a:pt x="3787" y="43884"/>
                  <a:pt x="4249" y="43712"/>
                  <a:pt x="4704" y="43712"/>
                </a:cubicBezTo>
                <a:close/>
                <a:moveTo>
                  <a:pt x="4704" y="50366"/>
                </a:moveTo>
                <a:cubicBezTo>
                  <a:pt x="5620" y="50366"/>
                  <a:pt x="6507" y="51065"/>
                  <a:pt x="6538" y="52146"/>
                </a:cubicBezTo>
                <a:cubicBezTo>
                  <a:pt x="6538" y="53139"/>
                  <a:pt x="5707" y="53948"/>
                  <a:pt x="4713" y="53948"/>
                </a:cubicBezTo>
                <a:lnTo>
                  <a:pt x="4713" y="53994"/>
                </a:lnTo>
                <a:cubicBezTo>
                  <a:pt x="3119" y="53994"/>
                  <a:pt x="2287" y="52076"/>
                  <a:pt x="3419" y="50921"/>
                </a:cubicBezTo>
                <a:cubicBezTo>
                  <a:pt x="3787" y="50538"/>
                  <a:pt x="4249" y="50366"/>
                  <a:pt x="4704" y="50366"/>
                </a:cubicBezTo>
                <a:close/>
                <a:moveTo>
                  <a:pt x="4704" y="56996"/>
                </a:moveTo>
                <a:cubicBezTo>
                  <a:pt x="5620" y="56996"/>
                  <a:pt x="6507" y="57695"/>
                  <a:pt x="6538" y="58776"/>
                </a:cubicBezTo>
                <a:cubicBezTo>
                  <a:pt x="6538" y="59770"/>
                  <a:pt x="5730" y="60601"/>
                  <a:pt x="4713" y="60601"/>
                </a:cubicBezTo>
                <a:lnTo>
                  <a:pt x="4713" y="60648"/>
                </a:lnTo>
                <a:cubicBezTo>
                  <a:pt x="3119" y="60648"/>
                  <a:pt x="2287" y="58707"/>
                  <a:pt x="3419" y="57552"/>
                </a:cubicBezTo>
                <a:cubicBezTo>
                  <a:pt x="3787" y="57169"/>
                  <a:pt x="4249" y="56996"/>
                  <a:pt x="4704" y="56996"/>
                </a:cubicBezTo>
                <a:close/>
                <a:moveTo>
                  <a:pt x="4704" y="63650"/>
                </a:moveTo>
                <a:cubicBezTo>
                  <a:pt x="5620" y="63650"/>
                  <a:pt x="6507" y="64349"/>
                  <a:pt x="6538" y="65430"/>
                </a:cubicBezTo>
                <a:cubicBezTo>
                  <a:pt x="6538" y="66424"/>
                  <a:pt x="5730" y="67232"/>
                  <a:pt x="4713" y="67232"/>
                </a:cubicBezTo>
                <a:lnTo>
                  <a:pt x="4713" y="67278"/>
                </a:lnTo>
                <a:cubicBezTo>
                  <a:pt x="3119" y="67278"/>
                  <a:pt x="2287" y="65361"/>
                  <a:pt x="3419" y="64206"/>
                </a:cubicBezTo>
                <a:cubicBezTo>
                  <a:pt x="3787" y="63822"/>
                  <a:pt x="4249" y="63650"/>
                  <a:pt x="4704" y="63650"/>
                </a:cubicBezTo>
                <a:close/>
                <a:moveTo>
                  <a:pt x="4704" y="70281"/>
                </a:moveTo>
                <a:cubicBezTo>
                  <a:pt x="5620" y="70281"/>
                  <a:pt x="6507" y="70980"/>
                  <a:pt x="6538" y="72061"/>
                </a:cubicBezTo>
                <a:cubicBezTo>
                  <a:pt x="6538" y="73077"/>
                  <a:pt x="5730" y="73886"/>
                  <a:pt x="4713" y="73886"/>
                </a:cubicBezTo>
                <a:lnTo>
                  <a:pt x="4713" y="73932"/>
                </a:lnTo>
                <a:cubicBezTo>
                  <a:pt x="3119" y="73932"/>
                  <a:pt x="2287" y="71992"/>
                  <a:pt x="3419" y="70836"/>
                </a:cubicBezTo>
                <a:cubicBezTo>
                  <a:pt x="3787" y="70453"/>
                  <a:pt x="4249" y="70281"/>
                  <a:pt x="4704" y="70281"/>
                </a:cubicBezTo>
                <a:close/>
                <a:moveTo>
                  <a:pt x="4704" y="76935"/>
                </a:moveTo>
                <a:cubicBezTo>
                  <a:pt x="5620" y="76935"/>
                  <a:pt x="6507" y="77634"/>
                  <a:pt x="6538" y="78715"/>
                </a:cubicBezTo>
                <a:cubicBezTo>
                  <a:pt x="6538" y="79708"/>
                  <a:pt x="5730" y="80540"/>
                  <a:pt x="4713" y="80540"/>
                </a:cubicBezTo>
                <a:lnTo>
                  <a:pt x="4713" y="80563"/>
                </a:lnTo>
                <a:cubicBezTo>
                  <a:pt x="3119" y="80563"/>
                  <a:pt x="2287" y="78645"/>
                  <a:pt x="3419" y="77490"/>
                </a:cubicBezTo>
                <a:cubicBezTo>
                  <a:pt x="3787" y="77107"/>
                  <a:pt x="4249" y="76935"/>
                  <a:pt x="4704" y="76935"/>
                </a:cubicBezTo>
                <a:close/>
                <a:moveTo>
                  <a:pt x="4708" y="83577"/>
                </a:moveTo>
                <a:cubicBezTo>
                  <a:pt x="5644" y="83577"/>
                  <a:pt x="6538" y="84300"/>
                  <a:pt x="6538" y="85392"/>
                </a:cubicBezTo>
                <a:cubicBezTo>
                  <a:pt x="6515" y="86385"/>
                  <a:pt x="5707" y="87171"/>
                  <a:pt x="4713" y="87171"/>
                </a:cubicBezTo>
                <a:lnTo>
                  <a:pt x="4713" y="87217"/>
                </a:lnTo>
                <a:cubicBezTo>
                  <a:pt x="3096" y="87217"/>
                  <a:pt x="2287" y="85253"/>
                  <a:pt x="3419" y="84121"/>
                </a:cubicBezTo>
                <a:cubicBezTo>
                  <a:pt x="3795" y="83745"/>
                  <a:pt x="4256" y="83577"/>
                  <a:pt x="4708" y="83577"/>
                </a:cubicBezTo>
                <a:close/>
                <a:moveTo>
                  <a:pt x="4694" y="90214"/>
                </a:moveTo>
                <a:cubicBezTo>
                  <a:pt x="5636" y="90214"/>
                  <a:pt x="6538" y="90949"/>
                  <a:pt x="6538" y="92046"/>
                </a:cubicBezTo>
                <a:cubicBezTo>
                  <a:pt x="6515" y="93039"/>
                  <a:pt x="5707" y="93825"/>
                  <a:pt x="4713" y="93825"/>
                </a:cubicBezTo>
                <a:lnTo>
                  <a:pt x="4713" y="93848"/>
                </a:lnTo>
                <a:cubicBezTo>
                  <a:pt x="3096" y="93848"/>
                  <a:pt x="2287" y="91907"/>
                  <a:pt x="3419" y="90752"/>
                </a:cubicBezTo>
                <a:cubicBezTo>
                  <a:pt x="3791" y="90380"/>
                  <a:pt x="4247" y="90214"/>
                  <a:pt x="4694" y="90214"/>
                </a:cubicBezTo>
                <a:close/>
                <a:moveTo>
                  <a:pt x="4708" y="96862"/>
                </a:moveTo>
                <a:cubicBezTo>
                  <a:pt x="5644" y="96862"/>
                  <a:pt x="6538" y="97585"/>
                  <a:pt x="6538" y="98676"/>
                </a:cubicBezTo>
                <a:cubicBezTo>
                  <a:pt x="6515" y="99670"/>
                  <a:pt x="5707" y="100478"/>
                  <a:pt x="4713" y="100478"/>
                </a:cubicBezTo>
                <a:lnTo>
                  <a:pt x="4713" y="100501"/>
                </a:lnTo>
                <a:cubicBezTo>
                  <a:pt x="3096" y="100501"/>
                  <a:pt x="2287" y="98538"/>
                  <a:pt x="3419" y="97406"/>
                </a:cubicBezTo>
                <a:cubicBezTo>
                  <a:pt x="3795" y="97030"/>
                  <a:pt x="4256" y="96862"/>
                  <a:pt x="4708" y="96862"/>
                </a:cubicBezTo>
                <a:close/>
                <a:moveTo>
                  <a:pt x="4694" y="103498"/>
                </a:moveTo>
                <a:cubicBezTo>
                  <a:pt x="5636" y="103498"/>
                  <a:pt x="6538" y="104234"/>
                  <a:pt x="6538" y="105330"/>
                </a:cubicBezTo>
                <a:cubicBezTo>
                  <a:pt x="6515" y="106324"/>
                  <a:pt x="5707" y="107109"/>
                  <a:pt x="4713" y="107109"/>
                </a:cubicBezTo>
                <a:lnTo>
                  <a:pt x="4713" y="107132"/>
                </a:lnTo>
                <a:cubicBezTo>
                  <a:pt x="3096" y="107132"/>
                  <a:pt x="2287" y="105191"/>
                  <a:pt x="3419" y="104036"/>
                </a:cubicBezTo>
                <a:cubicBezTo>
                  <a:pt x="3791" y="103664"/>
                  <a:pt x="4247" y="103498"/>
                  <a:pt x="4694" y="103498"/>
                </a:cubicBezTo>
                <a:close/>
                <a:moveTo>
                  <a:pt x="4708" y="110146"/>
                </a:moveTo>
                <a:cubicBezTo>
                  <a:pt x="5644" y="110146"/>
                  <a:pt x="6538" y="110870"/>
                  <a:pt x="6538" y="111961"/>
                </a:cubicBezTo>
                <a:cubicBezTo>
                  <a:pt x="6515" y="112954"/>
                  <a:pt x="5707" y="113763"/>
                  <a:pt x="4713" y="113763"/>
                </a:cubicBezTo>
                <a:lnTo>
                  <a:pt x="4713" y="113786"/>
                </a:lnTo>
                <a:cubicBezTo>
                  <a:pt x="3096" y="113786"/>
                  <a:pt x="2287" y="111822"/>
                  <a:pt x="3419" y="110690"/>
                </a:cubicBezTo>
                <a:cubicBezTo>
                  <a:pt x="3795" y="110314"/>
                  <a:pt x="4256" y="110146"/>
                  <a:pt x="4708" y="110146"/>
                </a:cubicBezTo>
                <a:close/>
                <a:moveTo>
                  <a:pt x="4694" y="116783"/>
                </a:moveTo>
                <a:cubicBezTo>
                  <a:pt x="5636" y="116783"/>
                  <a:pt x="6538" y="117518"/>
                  <a:pt x="6538" y="118615"/>
                </a:cubicBezTo>
                <a:cubicBezTo>
                  <a:pt x="6515" y="119608"/>
                  <a:pt x="5707" y="120394"/>
                  <a:pt x="4713" y="120394"/>
                </a:cubicBezTo>
                <a:lnTo>
                  <a:pt x="4713" y="120417"/>
                </a:lnTo>
                <a:cubicBezTo>
                  <a:pt x="3096" y="120417"/>
                  <a:pt x="2287" y="118476"/>
                  <a:pt x="3419" y="117321"/>
                </a:cubicBezTo>
                <a:cubicBezTo>
                  <a:pt x="3791" y="116949"/>
                  <a:pt x="4247" y="116783"/>
                  <a:pt x="4694" y="116783"/>
                </a:cubicBezTo>
                <a:close/>
                <a:moveTo>
                  <a:pt x="4708" y="123431"/>
                </a:moveTo>
                <a:cubicBezTo>
                  <a:pt x="5644" y="123431"/>
                  <a:pt x="6538" y="124154"/>
                  <a:pt x="6538" y="125245"/>
                </a:cubicBezTo>
                <a:cubicBezTo>
                  <a:pt x="6515" y="126239"/>
                  <a:pt x="5707" y="127048"/>
                  <a:pt x="4713" y="127048"/>
                </a:cubicBezTo>
                <a:lnTo>
                  <a:pt x="4713" y="127071"/>
                </a:lnTo>
                <a:cubicBezTo>
                  <a:pt x="3096" y="127071"/>
                  <a:pt x="2287" y="125107"/>
                  <a:pt x="3419" y="123975"/>
                </a:cubicBezTo>
                <a:cubicBezTo>
                  <a:pt x="3795" y="123599"/>
                  <a:pt x="4256" y="123431"/>
                  <a:pt x="4708" y="123431"/>
                </a:cubicBezTo>
                <a:close/>
                <a:moveTo>
                  <a:pt x="4694" y="130068"/>
                </a:moveTo>
                <a:cubicBezTo>
                  <a:pt x="5636" y="130068"/>
                  <a:pt x="6538" y="130803"/>
                  <a:pt x="6538" y="131899"/>
                </a:cubicBezTo>
                <a:cubicBezTo>
                  <a:pt x="6515" y="132893"/>
                  <a:pt x="5707" y="133701"/>
                  <a:pt x="4713" y="133701"/>
                </a:cubicBezTo>
                <a:cubicBezTo>
                  <a:pt x="3096" y="133701"/>
                  <a:pt x="2287" y="131761"/>
                  <a:pt x="3419" y="130605"/>
                </a:cubicBezTo>
                <a:cubicBezTo>
                  <a:pt x="3791" y="130233"/>
                  <a:pt x="4247" y="130068"/>
                  <a:pt x="4694" y="130068"/>
                </a:cubicBezTo>
                <a:close/>
                <a:moveTo>
                  <a:pt x="0" y="1"/>
                </a:moveTo>
                <a:lnTo>
                  <a:pt x="0" y="137860"/>
                </a:lnTo>
                <a:lnTo>
                  <a:pt x="106115" y="137860"/>
                </a:lnTo>
                <a:lnTo>
                  <a:pt x="1061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dist="47625" dir="318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3B75B5-9A02-41DE-B356-6D0CE3AD2CEA}"/>
              </a:ext>
            </a:extLst>
          </p:cNvPr>
          <p:cNvSpPr txBox="1"/>
          <p:nvPr/>
        </p:nvSpPr>
        <p:spPr>
          <a:xfrm>
            <a:off x="2126973" y="2563728"/>
            <a:ext cx="7938052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 MEDIA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uso reflexivo de la voz media (me visto)  es usado rara vez en el Nuevo Testamento. Cuando se usa de forma reflexiva se dice que la acción entre el sujeto y es verbo es directa.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uso más común es cuando el sujeto realiza la acción para su propio provecho  o por sí mismo. Aquí, la relación entre el sujeto y el verbo es indirecta.</a:t>
            </a:r>
          </a:p>
        </p:txBody>
      </p:sp>
      <p:pic>
        <p:nvPicPr>
          <p:cNvPr id="11" name="Google Shape;188;p21">
            <a:extLst>
              <a:ext uri="{FF2B5EF4-FFF2-40B4-BE49-F238E27FC236}">
                <a16:creationId xmlns:a16="http://schemas.microsoft.com/office/drawing/2014/main" id="{304895E1-FA0D-4C60-AB0F-0362531D2D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1059679" y="2702589"/>
            <a:ext cx="2264642" cy="2264642"/>
          </a:xfrm>
          <a:prstGeom prst="rect">
            <a:avLst/>
          </a:prstGeom>
          <a:noFill/>
          <a:ln>
            <a:noFill/>
          </a:ln>
          <a:effectLst>
            <a:outerShdw blurRad="142875" dist="47625" dir="3180000" algn="bl" rotWithShape="0">
              <a:srgbClr val="000000">
                <a:alpha val="14000"/>
              </a:srgbClr>
            </a:outerShdw>
          </a:effectLst>
        </p:spPr>
      </p:pic>
      <p:pic>
        <p:nvPicPr>
          <p:cNvPr id="12" name="Google Shape;187;p21">
            <a:extLst>
              <a:ext uri="{FF2B5EF4-FFF2-40B4-BE49-F238E27FC236}">
                <a16:creationId xmlns:a16="http://schemas.microsoft.com/office/drawing/2014/main" id="{162A7CF2-AC34-4010-9298-C1111B374817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 rot="1045571" flipH="1">
            <a:off x="365623" y="3054079"/>
            <a:ext cx="1354501" cy="2083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763751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1E879D9A-1029-4DA1-B1DB-9D82A749B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9810423" y="514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7;p4">
            <a:extLst>
              <a:ext uri="{FF2B5EF4-FFF2-40B4-BE49-F238E27FC236}">
                <a16:creationId xmlns:a16="http://schemas.microsoft.com/office/drawing/2014/main" id="{E6615E2E-E362-4903-9D71-106602E8F99B}"/>
              </a:ext>
            </a:extLst>
          </p:cNvPr>
          <p:cNvSpPr/>
          <p:nvPr/>
        </p:nvSpPr>
        <p:spPr>
          <a:xfrm>
            <a:off x="-1" y="157997"/>
            <a:ext cx="7726017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F6B7C8-5E84-44A9-BF12-21CDF795A880}"/>
              </a:ext>
            </a:extLst>
          </p:cNvPr>
          <p:cNvSpPr txBox="1"/>
          <p:nvPr/>
        </p:nvSpPr>
        <p:spPr>
          <a:xfrm>
            <a:off x="815007" y="31387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Las voces  media y pasiva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Google Shape;1235;p68">
            <a:extLst>
              <a:ext uri="{FF2B5EF4-FFF2-40B4-BE49-F238E27FC236}">
                <a16:creationId xmlns:a16="http://schemas.microsoft.com/office/drawing/2014/main" id="{5432FF3E-86F4-4EE2-ACAF-ECA58E606A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02" y="247792"/>
            <a:ext cx="521212" cy="6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5;p14">
            <a:extLst>
              <a:ext uri="{FF2B5EF4-FFF2-40B4-BE49-F238E27FC236}">
                <a16:creationId xmlns:a16="http://schemas.microsoft.com/office/drawing/2014/main" id="{707ED80D-AC9E-43AB-A8AA-62E388ADC87C}"/>
              </a:ext>
            </a:extLst>
          </p:cNvPr>
          <p:cNvSpPr/>
          <p:nvPr/>
        </p:nvSpPr>
        <p:spPr>
          <a:xfrm rot="5400000">
            <a:off x="4062173" y="-231528"/>
            <a:ext cx="4067653" cy="8441634"/>
          </a:xfrm>
          <a:custGeom>
            <a:avLst/>
            <a:gdLst/>
            <a:ahLst/>
            <a:cxnLst/>
            <a:rect l="l" t="t" r="r" b="b"/>
            <a:pathLst>
              <a:path w="106115" h="137861" extrusionOk="0">
                <a:moveTo>
                  <a:pt x="4715" y="3870"/>
                </a:moveTo>
                <a:cubicBezTo>
                  <a:pt x="5644" y="3870"/>
                  <a:pt x="6538" y="4593"/>
                  <a:pt x="6538" y="5684"/>
                </a:cubicBezTo>
                <a:cubicBezTo>
                  <a:pt x="6492" y="6654"/>
                  <a:pt x="5683" y="7440"/>
                  <a:pt x="4713" y="7440"/>
                </a:cubicBezTo>
                <a:lnTo>
                  <a:pt x="4713" y="7509"/>
                </a:lnTo>
                <a:cubicBezTo>
                  <a:pt x="3096" y="7509"/>
                  <a:pt x="2287" y="5545"/>
                  <a:pt x="3442" y="4413"/>
                </a:cubicBezTo>
                <a:cubicBezTo>
                  <a:pt x="3811" y="4038"/>
                  <a:pt x="4267" y="3870"/>
                  <a:pt x="4715" y="3870"/>
                </a:cubicBezTo>
                <a:close/>
                <a:moveTo>
                  <a:pt x="4701" y="10516"/>
                </a:moveTo>
                <a:cubicBezTo>
                  <a:pt x="5635" y="10516"/>
                  <a:pt x="6538" y="11241"/>
                  <a:pt x="6538" y="12338"/>
                </a:cubicBezTo>
                <a:cubicBezTo>
                  <a:pt x="6492" y="13308"/>
                  <a:pt x="5683" y="14071"/>
                  <a:pt x="4713" y="14071"/>
                </a:cubicBezTo>
                <a:lnTo>
                  <a:pt x="4713" y="14140"/>
                </a:lnTo>
                <a:cubicBezTo>
                  <a:pt x="3096" y="14140"/>
                  <a:pt x="2287" y="12199"/>
                  <a:pt x="3442" y="11044"/>
                </a:cubicBezTo>
                <a:cubicBezTo>
                  <a:pt x="3807" y="10680"/>
                  <a:pt x="4257" y="10516"/>
                  <a:pt x="4701" y="10516"/>
                </a:cubicBezTo>
                <a:close/>
                <a:moveTo>
                  <a:pt x="4707" y="17165"/>
                </a:moveTo>
                <a:cubicBezTo>
                  <a:pt x="5622" y="17165"/>
                  <a:pt x="6507" y="17858"/>
                  <a:pt x="6538" y="18923"/>
                </a:cubicBezTo>
                <a:cubicBezTo>
                  <a:pt x="6515" y="19916"/>
                  <a:pt x="5707" y="20725"/>
                  <a:pt x="4713" y="20725"/>
                </a:cubicBezTo>
                <a:lnTo>
                  <a:pt x="4713" y="20794"/>
                </a:lnTo>
                <a:cubicBezTo>
                  <a:pt x="3119" y="20794"/>
                  <a:pt x="2310" y="18853"/>
                  <a:pt x="3419" y="17721"/>
                </a:cubicBezTo>
                <a:cubicBezTo>
                  <a:pt x="3788" y="17337"/>
                  <a:pt x="4251" y="17165"/>
                  <a:pt x="4707" y="17165"/>
                </a:cubicBezTo>
                <a:close/>
                <a:moveTo>
                  <a:pt x="4704" y="23797"/>
                </a:moveTo>
                <a:cubicBezTo>
                  <a:pt x="5620" y="23797"/>
                  <a:pt x="6507" y="24496"/>
                  <a:pt x="6538" y="25576"/>
                </a:cubicBezTo>
                <a:cubicBezTo>
                  <a:pt x="6515" y="26570"/>
                  <a:pt x="5707" y="27378"/>
                  <a:pt x="4713" y="27378"/>
                </a:cubicBezTo>
                <a:lnTo>
                  <a:pt x="4713" y="27425"/>
                </a:lnTo>
                <a:cubicBezTo>
                  <a:pt x="3119" y="27425"/>
                  <a:pt x="2310" y="25507"/>
                  <a:pt x="3419" y="24352"/>
                </a:cubicBezTo>
                <a:cubicBezTo>
                  <a:pt x="3787" y="23969"/>
                  <a:pt x="4249" y="23797"/>
                  <a:pt x="4704" y="23797"/>
                </a:cubicBezTo>
                <a:close/>
                <a:moveTo>
                  <a:pt x="4707" y="30450"/>
                </a:moveTo>
                <a:cubicBezTo>
                  <a:pt x="5622" y="30450"/>
                  <a:pt x="6507" y="31143"/>
                  <a:pt x="6538" y="32207"/>
                </a:cubicBezTo>
                <a:cubicBezTo>
                  <a:pt x="6515" y="33201"/>
                  <a:pt x="5707" y="34009"/>
                  <a:pt x="4713" y="34009"/>
                </a:cubicBezTo>
                <a:lnTo>
                  <a:pt x="4713" y="34078"/>
                </a:lnTo>
                <a:cubicBezTo>
                  <a:pt x="3119" y="34078"/>
                  <a:pt x="2310" y="32138"/>
                  <a:pt x="3419" y="31006"/>
                </a:cubicBezTo>
                <a:cubicBezTo>
                  <a:pt x="3788" y="30622"/>
                  <a:pt x="4251" y="30450"/>
                  <a:pt x="4707" y="30450"/>
                </a:cubicBezTo>
                <a:close/>
                <a:moveTo>
                  <a:pt x="4704" y="37081"/>
                </a:moveTo>
                <a:cubicBezTo>
                  <a:pt x="5620" y="37081"/>
                  <a:pt x="6507" y="37780"/>
                  <a:pt x="6538" y="38861"/>
                </a:cubicBezTo>
                <a:cubicBezTo>
                  <a:pt x="6515" y="39854"/>
                  <a:pt x="5707" y="40663"/>
                  <a:pt x="4713" y="40663"/>
                </a:cubicBezTo>
                <a:lnTo>
                  <a:pt x="4713" y="40709"/>
                </a:lnTo>
                <a:cubicBezTo>
                  <a:pt x="3119" y="40709"/>
                  <a:pt x="2287" y="38792"/>
                  <a:pt x="3419" y="37636"/>
                </a:cubicBezTo>
                <a:cubicBezTo>
                  <a:pt x="3787" y="37253"/>
                  <a:pt x="4249" y="37081"/>
                  <a:pt x="4704" y="37081"/>
                </a:cubicBezTo>
                <a:close/>
                <a:moveTo>
                  <a:pt x="4704" y="43712"/>
                </a:moveTo>
                <a:cubicBezTo>
                  <a:pt x="5620" y="43712"/>
                  <a:pt x="6507" y="44411"/>
                  <a:pt x="6538" y="45492"/>
                </a:cubicBezTo>
                <a:cubicBezTo>
                  <a:pt x="6538" y="46485"/>
                  <a:pt x="5707" y="47294"/>
                  <a:pt x="4713" y="47317"/>
                </a:cubicBezTo>
                <a:lnTo>
                  <a:pt x="4713" y="47363"/>
                </a:lnTo>
                <a:cubicBezTo>
                  <a:pt x="3119" y="47363"/>
                  <a:pt x="2287" y="45422"/>
                  <a:pt x="3419" y="44267"/>
                </a:cubicBezTo>
                <a:cubicBezTo>
                  <a:pt x="3787" y="43884"/>
                  <a:pt x="4249" y="43712"/>
                  <a:pt x="4704" y="43712"/>
                </a:cubicBezTo>
                <a:close/>
                <a:moveTo>
                  <a:pt x="4704" y="50366"/>
                </a:moveTo>
                <a:cubicBezTo>
                  <a:pt x="5620" y="50366"/>
                  <a:pt x="6507" y="51065"/>
                  <a:pt x="6538" y="52146"/>
                </a:cubicBezTo>
                <a:cubicBezTo>
                  <a:pt x="6538" y="53139"/>
                  <a:pt x="5707" y="53948"/>
                  <a:pt x="4713" y="53948"/>
                </a:cubicBezTo>
                <a:lnTo>
                  <a:pt x="4713" y="53994"/>
                </a:lnTo>
                <a:cubicBezTo>
                  <a:pt x="3119" y="53994"/>
                  <a:pt x="2287" y="52076"/>
                  <a:pt x="3419" y="50921"/>
                </a:cubicBezTo>
                <a:cubicBezTo>
                  <a:pt x="3787" y="50538"/>
                  <a:pt x="4249" y="50366"/>
                  <a:pt x="4704" y="50366"/>
                </a:cubicBezTo>
                <a:close/>
                <a:moveTo>
                  <a:pt x="4704" y="56996"/>
                </a:moveTo>
                <a:cubicBezTo>
                  <a:pt x="5620" y="56996"/>
                  <a:pt x="6507" y="57695"/>
                  <a:pt x="6538" y="58776"/>
                </a:cubicBezTo>
                <a:cubicBezTo>
                  <a:pt x="6538" y="59770"/>
                  <a:pt x="5730" y="60601"/>
                  <a:pt x="4713" y="60601"/>
                </a:cubicBezTo>
                <a:lnTo>
                  <a:pt x="4713" y="60648"/>
                </a:lnTo>
                <a:cubicBezTo>
                  <a:pt x="3119" y="60648"/>
                  <a:pt x="2287" y="58707"/>
                  <a:pt x="3419" y="57552"/>
                </a:cubicBezTo>
                <a:cubicBezTo>
                  <a:pt x="3787" y="57169"/>
                  <a:pt x="4249" y="56996"/>
                  <a:pt x="4704" y="56996"/>
                </a:cubicBezTo>
                <a:close/>
                <a:moveTo>
                  <a:pt x="4704" y="63650"/>
                </a:moveTo>
                <a:cubicBezTo>
                  <a:pt x="5620" y="63650"/>
                  <a:pt x="6507" y="64349"/>
                  <a:pt x="6538" y="65430"/>
                </a:cubicBezTo>
                <a:cubicBezTo>
                  <a:pt x="6538" y="66424"/>
                  <a:pt x="5730" y="67232"/>
                  <a:pt x="4713" y="67232"/>
                </a:cubicBezTo>
                <a:lnTo>
                  <a:pt x="4713" y="67278"/>
                </a:lnTo>
                <a:cubicBezTo>
                  <a:pt x="3119" y="67278"/>
                  <a:pt x="2287" y="65361"/>
                  <a:pt x="3419" y="64206"/>
                </a:cubicBezTo>
                <a:cubicBezTo>
                  <a:pt x="3787" y="63822"/>
                  <a:pt x="4249" y="63650"/>
                  <a:pt x="4704" y="63650"/>
                </a:cubicBezTo>
                <a:close/>
                <a:moveTo>
                  <a:pt x="4704" y="70281"/>
                </a:moveTo>
                <a:cubicBezTo>
                  <a:pt x="5620" y="70281"/>
                  <a:pt x="6507" y="70980"/>
                  <a:pt x="6538" y="72061"/>
                </a:cubicBezTo>
                <a:cubicBezTo>
                  <a:pt x="6538" y="73077"/>
                  <a:pt x="5730" y="73886"/>
                  <a:pt x="4713" y="73886"/>
                </a:cubicBezTo>
                <a:lnTo>
                  <a:pt x="4713" y="73932"/>
                </a:lnTo>
                <a:cubicBezTo>
                  <a:pt x="3119" y="73932"/>
                  <a:pt x="2287" y="71992"/>
                  <a:pt x="3419" y="70836"/>
                </a:cubicBezTo>
                <a:cubicBezTo>
                  <a:pt x="3787" y="70453"/>
                  <a:pt x="4249" y="70281"/>
                  <a:pt x="4704" y="70281"/>
                </a:cubicBezTo>
                <a:close/>
                <a:moveTo>
                  <a:pt x="4704" y="76935"/>
                </a:moveTo>
                <a:cubicBezTo>
                  <a:pt x="5620" y="76935"/>
                  <a:pt x="6507" y="77634"/>
                  <a:pt x="6538" y="78715"/>
                </a:cubicBezTo>
                <a:cubicBezTo>
                  <a:pt x="6538" y="79708"/>
                  <a:pt x="5730" y="80540"/>
                  <a:pt x="4713" y="80540"/>
                </a:cubicBezTo>
                <a:lnTo>
                  <a:pt x="4713" y="80563"/>
                </a:lnTo>
                <a:cubicBezTo>
                  <a:pt x="3119" y="80563"/>
                  <a:pt x="2287" y="78645"/>
                  <a:pt x="3419" y="77490"/>
                </a:cubicBezTo>
                <a:cubicBezTo>
                  <a:pt x="3787" y="77107"/>
                  <a:pt x="4249" y="76935"/>
                  <a:pt x="4704" y="76935"/>
                </a:cubicBezTo>
                <a:close/>
                <a:moveTo>
                  <a:pt x="4708" y="83577"/>
                </a:moveTo>
                <a:cubicBezTo>
                  <a:pt x="5644" y="83577"/>
                  <a:pt x="6538" y="84300"/>
                  <a:pt x="6538" y="85392"/>
                </a:cubicBezTo>
                <a:cubicBezTo>
                  <a:pt x="6515" y="86385"/>
                  <a:pt x="5707" y="87171"/>
                  <a:pt x="4713" y="87171"/>
                </a:cubicBezTo>
                <a:lnTo>
                  <a:pt x="4713" y="87217"/>
                </a:lnTo>
                <a:cubicBezTo>
                  <a:pt x="3096" y="87217"/>
                  <a:pt x="2287" y="85253"/>
                  <a:pt x="3419" y="84121"/>
                </a:cubicBezTo>
                <a:cubicBezTo>
                  <a:pt x="3795" y="83745"/>
                  <a:pt x="4256" y="83577"/>
                  <a:pt x="4708" y="83577"/>
                </a:cubicBezTo>
                <a:close/>
                <a:moveTo>
                  <a:pt x="4694" y="90214"/>
                </a:moveTo>
                <a:cubicBezTo>
                  <a:pt x="5636" y="90214"/>
                  <a:pt x="6538" y="90949"/>
                  <a:pt x="6538" y="92046"/>
                </a:cubicBezTo>
                <a:cubicBezTo>
                  <a:pt x="6515" y="93039"/>
                  <a:pt x="5707" y="93825"/>
                  <a:pt x="4713" y="93825"/>
                </a:cubicBezTo>
                <a:lnTo>
                  <a:pt x="4713" y="93848"/>
                </a:lnTo>
                <a:cubicBezTo>
                  <a:pt x="3096" y="93848"/>
                  <a:pt x="2287" y="91907"/>
                  <a:pt x="3419" y="90752"/>
                </a:cubicBezTo>
                <a:cubicBezTo>
                  <a:pt x="3791" y="90380"/>
                  <a:pt x="4247" y="90214"/>
                  <a:pt x="4694" y="90214"/>
                </a:cubicBezTo>
                <a:close/>
                <a:moveTo>
                  <a:pt x="4708" y="96862"/>
                </a:moveTo>
                <a:cubicBezTo>
                  <a:pt x="5644" y="96862"/>
                  <a:pt x="6538" y="97585"/>
                  <a:pt x="6538" y="98676"/>
                </a:cubicBezTo>
                <a:cubicBezTo>
                  <a:pt x="6515" y="99670"/>
                  <a:pt x="5707" y="100478"/>
                  <a:pt x="4713" y="100478"/>
                </a:cubicBezTo>
                <a:lnTo>
                  <a:pt x="4713" y="100501"/>
                </a:lnTo>
                <a:cubicBezTo>
                  <a:pt x="3096" y="100501"/>
                  <a:pt x="2287" y="98538"/>
                  <a:pt x="3419" y="97406"/>
                </a:cubicBezTo>
                <a:cubicBezTo>
                  <a:pt x="3795" y="97030"/>
                  <a:pt x="4256" y="96862"/>
                  <a:pt x="4708" y="96862"/>
                </a:cubicBezTo>
                <a:close/>
                <a:moveTo>
                  <a:pt x="4694" y="103498"/>
                </a:moveTo>
                <a:cubicBezTo>
                  <a:pt x="5636" y="103498"/>
                  <a:pt x="6538" y="104234"/>
                  <a:pt x="6538" y="105330"/>
                </a:cubicBezTo>
                <a:cubicBezTo>
                  <a:pt x="6515" y="106324"/>
                  <a:pt x="5707" y="107109"/>
                  <a:pt x="4713" y="107109"/>
                </a:cubicBezTo>
                <a:lnTo>
                  <a:pt x="4713" y="107132"/>
                </a:lnTo>
                <a:cubicBezTo>
                  <a:pt x="3096" y="107132"/>
                  <a:pt x="2287" y="105191"/>
                  <a:pt x="3419" y="104036"/>
                </a:cubicBezTo>
                <a:cubicBezTo>
                  <a:pt x="3791" y="103664"/>
                  <a:pt x="4247" y="103498"/>
                  <a:pt x="4694" y="103498"/>
                </a:cubicBezTo>
                <a:close/>
                <a:moveTo>
                  <a:pt x="4708" y="110146"/>
                </a:moveTo>
                <a:cubicBezTo>
                  <a:pt x="5644" y="110146"/>
                  <a:pt x="6538" y="110870"/>
                  <a:pt x="6538" y="111961"/>
                </a:cubicBezTo>
                <a:cubicBezTo>
                  <a:pt x="6515" y="112954"/>
                  <a:pt x="5707" y="113763"/>
                  <a:pt x="4713" y="113763"/>
                </a:cubicBezTo>
                <a:lnTo>
                  <a:pt x="4713" y="113786"/>
                </a:lnTo>
                <a:cubicBezTo>
                  <a:pt x="3096" y="113786"/>
                  <a:pt x="2287" y="111822"/>
                  <a:pt x="3419" y="110690"/>
                </a:cubicBezTo>
                <a:cubicBezTo>
                  <a:pt x="3795" y="110314"/>
                  <a:pt x="4256" y="110146"/>
                  <a:pt x="4708" y="110146"/>
                </a:cubicBezTo>
                <a:close/>
                <a:moveTo>
                  <a:pt x="4694" y="116783"/>
                </a:moveTo>
                <a:cubicBezTo>
                  <a:pt x="5636" y="116783"/>
                  <a:pt x="6538" y="117518"/>
                  <a:pt x="6538" y="118615"/>
                </a:cubicBezTo>
                <a:cubicBezTo>
                  <a:pt x="6515" y="119608"/>
                  <a:pt x="5707" y="120394"/>
                  <a:pt x="4713" y="120394"/>
                </a:cubicBezTo>
                <a:lnTo>
                  <a:pt x="4713" y="120417"/>
                </a:lnTo>
                <a:cubicBezTo>
                  <a:pt x="3096" y="120417"/>
                  <a:pt x="2287" y="118476"/>
                  <a:pt x="3419" y="117321"/>
                </a:cubicBezTo>
                <a:cubicBezTo>
                  <a:pt x="3791" y="116949"/>
                  <a:pt x="4247" y="116783"/>
                  <a:pt x="4694" y="116783"/>
                </a:cubicBezTo>
                <a:close/>
                <a:moveTo>
                  <a:pt x="4708" y="123431"/>
                </a:moveTo>
                <a:cubicBezTo>
                  <a:pt x="5644" y="123431"/>
                  <a:pt x="6538" y="124154"/>
                  <a:pt x="6538" y="125245"/>
                </a:cubicBezTo>
                <a:cubicBezTo>
                  <a:pt x="6515" y="126239"/>
                  <a:pt x="5707" y="127048"/>
                  <a:pt x="4713" y="127048"/>
                </a:cubicBezTo>
                <a:lnTo>
                  <a:pt x="4713" y="127071"/>
                </a:lnTo>
                <a:cubicBezTo>
                  <a:pt x="3096" y="127071"/>
                  <a:pt x="2287" y="125107"/>
                  <a:pt x="3419" y="123975"/>
                </a:cubicBezTo>
                <a:cubicBezTo>
                  <a:pt x="3795" y="123599"/>
                  <a:pt x="4256" y="123431"/>
                  <a:pt x="4708" y="123431"/>
                </a:cubicBezTo>
                <a:close/>
                <a:moveTo>
                  <a:pt x="4694" y="130068"/>
                </a:moveTo>
                <a:cubicBezTo>
                  <a:pt x="5636" y="130068"/>
                  <a:pt x="6538" y="130803"/>
                  <a:pt x="6538" y="131899"/>
                </a:cubicBezTo>
                <a:cubicBezTo>
                  <a:pt x="6515" y="132893"/>
                  <a:pt x="5707" y="133701"/>
                  <a:pt x="4713" y="133701"/>
                </a:cubicBezTo>
                <a:cubicBezTo>
                  <a:pt x="3096" y="133701"/>
                  <a:pt x="2287" y="131761"/>
                  <a:pt x="3419" y="130605"/>
                </a:cubicBezTo>
                <a:cubicBezTo>
                  <a:pt x="3791" y="130233"/>
                  <a:pt x="4247" y="130068"/>
                  <a:pt x="4694" y="130068"/>
                </a:cubicBezTo>
                <a:close/>
                <a:moveTo>
                  <a:pt x="0" y="1"/>
                </a:moveTo>
                <a:lnTo>
                  <a:pt x="0" y="137860"/>
                </a:lnTo>
                <a:lnTo>
                  <a:pt x="106115" y="137860"/>
                </a:lnTo>
                <a:lnTo>
                  <a:pt x="1061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42875" dist="47625" dir="3180000" algn="bl" rotWithShape="0">
              <a:srgbClr val="000000">
                <a:alpha val="1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3B75B5-9A02-41DE-B356-6D0CE3AD2CEA}"/>
              </a:ext>
            </a:extLst>
          </p:cNvPr>
          <p:cNvSpPr txBox="1"/>
          <p:nvPr/>
        </p:nvSpPr>
        <p:spPr>
          <a:xfrm>
            <a:off x="2126973" y="2563728"/>
            <a:ext cx="7938052" cy="2149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VOZ </a:t>
            </a:r>
            <a:r>
              <a:rPr lang="es-MX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PASIVA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voz pasiva ocurre cuando el sujeto recibe la acción ejecutada por alguien diferente a él.   </a:t>
            </a:r>
          </a:p>
        </p:txBody>
      </p:sp>
      <p:pic>
        <p:nvPicPr>
          <p:cNvPr id="11" name="Google Shape;188;p21">
            <a:extLst>
              <a:ext uri="{FF2B5EF4-FFF2-40B4-BE49-F238E27FC236}">
                <a16:creationId xmlns:a16="http://schemas.microsoft.com/office/drawing/2014/main" id="{304895E1-FA0D-4C60-AB0F-0362531D2D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1059679" y="2702589"/>
            <a:ext cx="2264642" cy="2264642"/>
          </a:xfrm>
          <a:prstGeom prst="rect">
            <a:avLst/>
          </a:prstGeom>
          <a:noFill/>
          <a:ln>
            <a:noFill/>
          </a:ln>
          <a:effectLst>
            <a:outerShdw blurRad="142875" dist="47625" dir="3180000" algn="bl" rotWithShape="0">
              <a:srgbClr val="000000">
                <a:alpha val="14000"/>
              </a:srgbClr>
            </a:outerShdw>
          </a:effectLst>
        </p:spPr>
      </p:pic>
      <p:pic>
        <p:nvPicPr>
          <p:cNvPr id="12" name="Google Shape;187;p21">
            <a:extLst>
              <a:ext uri="{FF2B5EF4-FFF2-40B4-BE49-F238E27FC236}">
                <a16:creationId xmlns:a16="http://schemas.microsoft.com/office/drawing/2014/main" id="{162A7CF2-AC34-4010-9298-C1111B374817}"/>
              </a:ext>
            </a:extLst>
          </p:cNvPr>
          <p:cNvPicPr preferRelativeResize="0"/>
          <p:nvPr/>
        </p:nvPicPr>
        <p:blipFill>
          <a:blip r:embed="rId5">
            <a:alphaModFix/>
            <a:biLevel thresh="75000"/>
          </a:blip>
          <a:stretch>
            <a:fillRect/>
          </a:stretch>
        </p:blipFill>
        <p:spPr>
          <a:xfrm rot="1045571" flipH="1">
            <a:off x="365623" y="3054079"/>
            <a:ext cx="1354501" cy="2083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86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1E879D9A-1029-4DA1-B1DB-9D82A749B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9810423" y="514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00;p22">
            <a:extLst>
              <a:ext uri="{FF2B5EF4-FFF2-40B4-BE49-F238E27FC236}">
                <a16:creationId xmlns:a16="http://schemas.microsoft.com/office/drawing/2014/main" id="{AE8AA60B-CF4B-4742-B9DB-818C28898AFE}"/>
              </a:ext>
            </a:extLst>
          </p:cNvPr>
          <p:cNvSpPr/>
          <p:nvPr/>
        </p:nvSpPr>
        <p:spPr>
          <a:xfrm>
            <a:off x="0" y="0"/>
            <a:ext cx="9810423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2CCA2A-255A-4ADA-86EA-BF36BE24F26D}"/>
              </a:ext>
            </a:extLst>
          </p:cNvPr>
          <p:cNvSpPr txBox="1"/>
          <p:nvPr/>
        </p:nvSpPr>
        <p:spPr>
          <a:xfrm>
            <a:off x="458042" y="60135"/>
            <a:ext cx="9352381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effectLst/>
                <a:latin typeface="Times-Roman"/>
                <a:ea typeface="Calibri" panose="020F0502020204030204" pitchFamily="34" charset="0"/>
                <a:cs typeface="Times-Roman"/>
              </a:rPr>
              <a:t>TIEMPO PRESENTE VOZ MEDIA / PASIVA MODO INDICATIVO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177;p35">
            <a:extLst>
              <a:ext uri="{FF2B5EF4-FFF2-40B4-BE49-F238E27FC236}">
                <a16:creationId xmlns:a16="http://schemas.microsoft.com/office/drawing/2014/main" id="{B27CCA54-FED1-49C5-8912-CB470B9BB2D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91735" y="-114389"/>
            <a:ext cx="680224" cy="63746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AutoShape 81">
            <a:extLst>
              <a:ext uri="{FF2B5EF4-FFF2-40B4-BE49-F238E27FC236}">
                <a16:creationId xmlns:a16="http://schemas.microsoft.com/office/drawing/2014/main" id="{8CC954B1-4088-4228-A4A2-EC723B913D5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76488" y="1420813"/>
            <a:ext cx="74342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5" name="Rectangle 83">
            <a:extLst>
              <a:ext uri="{FF2B5EF4-FFF2-40B4-BE49-F238E27FC236}">
                <a16:creationId xmlns:a16="http://schemas.microsoft.com/office/drawing/2014/main" id="{8B07C285-C99E-4593-8CC4-11B5D0454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1446213"/>
            <a:ext cx="3981450" cy="639762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6" name="Rectangle 84">
            <a:extLst>
              <a:ext uri="{FF2B5EF4-FFF2-40B4-BE49-F238E27FC236}">
                <a16:creationId xmlns:a16="http://schemas.microsoft.com/office/drawing/2014/main" id="{06EEADD3-1DD8-49DE-ACFE-1C4C1251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1446213"/>
            <a:ext cx="1641475" cy="639762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7" name="Rectangle 85">
            <a:extLst>
              <a:ext uri="{FF2B5EF4-FFF2-40B4-BE49-F238E27FC236}">
                <a16:creationId xmlns:a16="http://schemas.microsoft.com/office/drawing/2014/main" id="{52C0E30F-9FA6-4DF7-BBA6-2826037E8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1446213"/>
            <a:ext cx="1782762" cy="639762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8" name="Rectangle 86">
            <a:extLst>
              <a:ext uri="{FF2B5EF4-FFF2-40B4-BE49-F238E27FC236}">
                <a16:creationId xmlns:a16="http://schemas.microsoft.com/office/drawing/2014/main" id="{34826460-3E06-4B98-AFD8-A33A2D81A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2085975"/>
            <a:ext cx="14128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9" name="Rectangle 87">
            <a:extLst>
              <a:ext uri="{FF2B5EF4-FFF2-40B4-BE49-F238E27FC236}">
                <a16:creationId xmlns:a16="http://schemas.microsoft.com/office/drawing/2014/main" id="{2FFEAE82-66E3-4B64-BF1A-BDCF0FDA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2085975"/>
            <a:ext cx="25685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0" name="Rectangle 88">
            <a:extLst>
              <a:ext uri="{FF2B5EF4-FFF2-40B4-BE49-F238E27FC236}">
                <a16:creationId xmlns:a16="http://schemas.microsoft.com/office/drawing/2014/main" id="{A4175735-795D-4539-BFC4-8D02D8482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2085975"/>
            <a:ext cx="16414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1" name="Rectangle 89">
            <a:extLst>
              <a:ext uri="{FF2B5EF4-FFF2-40B4-BE49-F238E27FC236}">
                <a16:creationId xmlns:a16="http://schemas.microsoft.com/office/drawing/2014/main" id="{1FE0C6D7-38BB-4063-9637-19F28EBB9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2085975"/>
            <a:ext cx="1782762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" name="Rectangle 90">
            <a:extLst>
              <a:ext uri="{FF2B5EF4-FFF2-40B4-BE49-F238E27FC236}">
                <a16:creationId xmlns:a16="http://schemas.microsoft.com/office/drawing/2014/main" id="{18EEBE8D-4A9B-46F4-BB92-29D08BAA1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2619375"/>
            <a:ext cx="1412875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3" name="Rectangle 91">
            <a:extLst>
              <a:ext uri="{FF2B5EF4-FFF2-40B4-BE49-F238E27FC236}">
                <a16:creationId xmlns:a16="http://schemas.microsoft.com/office/drawing/2014/main" id="{C3575522-8155-48AF-ABAF-B9F3DF2DA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2619375"/>
            <a:ext cx="2568575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4" name="Rectangle 92">
            <a:extLst>
              <a:ext uri="{FF2B5EF4-FFF2-40B4-BE49-F238E27FC236}">
                <a16:creationId xmlns:a16="http://schemas.microsoft.com/office/drawing/2014/main" id="{E80B7018-668B-4E7F-8138-81C9BEC5D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2619375"/>
            <a:ext cx="1641475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5" name="Rectangle 93">
            <a:extLst>
              <a:ext uri="{FF2B5EF4-FFF2-40B4-BE49-F238E27FC236}">
                <a16:creationId xmlns:a16="http://schemas.microsoft.com/office/drawing/2014/main" id="{78DA624D-C509-4ABE-8E30-93018F783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2619375"/>
            <a:ext cx="1782762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6" name="Rectangle 94">
            <a:extLst>
              <a:ext uri="{FF2B5EF4-FFF2-40B4-BE49-F238E27FC236}">
                <a16:creationId xmlns:a16="http://schemas.microsoft.com/office/drawing/2014/main" id="{7AF2E4CF-17B9-4691-B283-6863E3E99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3152775"/>
            <a:ext cx="14128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7" name="Rectangle 95">
            <a:extLst>
              <a:ext uri="{FF2B5EF4-FFF2-40B4-BE49-F238E27FC236}">
                <a16:creationId xmlns:a16="http://schemas.microsoft.com/office/drawing/2014/main" id="{7E0383AF-F38B-4A3B-BA94-19E0703E5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3152775"/>
            <a:ext cx="25685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8" name="Rectangle 96">
            <a:extLst>
              <a:ext uri="{FF2B5EF4-FFF2-40B4-BE49-F238E27FC236}">
                <a16:creationId xmlns:a16="http://schemas.microsoft.com/office/drawing/2014/main" id="{7364C7E5-22BE-4E62-B160-365A39A47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3152775"/>
            <a:ext cx="16414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9" name="Rectangle 97">
            <a:extLst>
              <a:ext uri="{FF2B5EF4-FFF2-40B4-BE49-F238E27FC236}">
                <a16:creationId xmlns:a16="http://schemas.microsoft.com/office/drawing/2014/main" id="{5201D2BD-183A-4F5A-AAA4-97ED7712E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3152775"/>
            <a:ext cx="1782762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0" name="Rectangle 98">
            <a:extLst>
              <a:ext uri="{FF2B5EF4-FFF2-40B4-BE49-F238E27FC236}">
                <a16:creationId xmlns:a16="http://schemas.microsoft.com/office/drawing/2014/main" id="{FD4E0511-5204-4B7F-97B7-9ADBD3AAE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3686175"/>
            <a:ext cx="1412875" cy="531812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1" name="Rectangle 99">
            <a:extLst>
              <a:ext uri="{FF2B5EF4-FFF2-40B4-BE49-F238E27FC236}">
                <a16:creationId xmlns:a16="http://schemas.microsoft.com/office/drawing/2014/main" id="{E4C8DFF6-B098-4D78-83DB-F1089C312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3686175"/>
            <a:ext cx="2568575" cy="531812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" name="Rectangle 100">
            <a:extLst>
              <a:ext uri="{FF2B5EF4-FFF2-40B4-BE49-F238E27FC236}">
                <a16:creationId xmlns:a16="http://schemas.microsoft.com/office/drawing/2014/main" id="{E5D086CC-CDBF-442F-A0E1-3D5F6A4B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3686175"/>
            <a:ext cx="1641475" cy="531812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3" name="Rectangle 101">
            <a:extLst>
              <a:ext uri="{FF2B5EF4-FFF2-40B4-BE49-F238E27FC236}">
                <a16:creationId xmlns:a16="http://schemas.microsoft.com/office/drawing/2014/main" id="{AD3CCC2C-163F-4371-85DA-825818B4F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3686175"/>
            <a:ext cx="1782762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4" name="Rectangle 102">
            <a:extLst>
              <a:ext uri="{FF2B5EF4-FFF2-40B4-BE49-F238E27FC236}">
                <a16:creationId xmlns:a16="http://schemas.microsoft.com/office/drawing/2014/main" id="{7BFFD860-4E4B-4BFF-8998-E82C7542F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4217988"/>
            <a:ext cx="14128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5" name="Rectangle 103">
            <a:extLst>
              <a:ext uri="{FF2B5EF4-FFF2-40B4-BE49-F238E27FC236}">
                <a16:creationId xmlns:a16="http://schemas.microsoft.com/office/drawing/2014/main" id="{3BAD1880-93E4-4DBA-9907-258B2C64D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4217988"/>
            <a:ext cx="25685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6" name="Rectangle 104">
            <a:extLst>
              <a:ext uri="{FF2B5EF4-FFF2-40B4-BE49-F238E27FC236}">
                <a16:creationId xmlns:a16="http://schemas.microsoft.com/office/drawing/2014/main" id="{B86C78AE-0168-461C-9536-72487E5A1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4217988"/>
            <a:ext cx="1641475" cy="533400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7" name="Rectangle 105">
            <a:extLst>
              <a:ext uri="{FF2B5EF4-FFF2-40B4-BE49-F238E27FC236}">
                <a16:creationId xmlns:a16="http://schemas.microsoft.com/office/drawing/2014/main" id="{B1BEDC12-EF91-4DBC-8952-DC2172C6A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4219575"/>
            <a:ext cx="1782762" cy="531812"/>
          </a:xfrm>
          <a:prstGeom prst="rect">
            <a:avLst/>
          </a:prstGeom>
          <a:solidFill>
            <a:srgbClr val="F8D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8" name="Rectangle 106">
            <a:extLst>
              <a:ext uri="{FF2B5EF4-FFF2-40B4-BE49-F238E27FC236}">
                <a16:creationId xmlns:a16="http://schemas.microsoft.com/office/drawing/2014/main" id="{D19C81D9-8346-47FC-96A5-AE91FBDE4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4751388"/>
            <a:ext cx="1412875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9" name="Rectangle 107">
            <a:extLst>
              <a:ext uri="{FF2B5EF4-FFF2-40B4-BE49-F238E27FC236}">
                <a16:creationId xmlns:a16="http://schemas.microsoft.com/office/drawing/2014/main" id="{98EC6D05-FD7C-429C-8B18-7C5A574AE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4751388"/>
            <a:ext cx="2568575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0" name="Rectangle 108">
            <a:extLst>
              <a:ext uri="{FF2B5EF4-FFF2-40B4-BE49-F238E27FC236}">
                <a16:creationId xmlns:a16="http://schemas.microsoft.com/office/drawing/2014/main" id="{82E5656A-62F1-41D9-868C-E879961F1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5" y="4751388"/>
            <a:ext cx="1641475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1" name="Rectangle 109">
            <a:extLst>
              <a:ext uri="{FF2B5EF4-FFF2-40B4-BE49-F238E27FC236}">
                <a16:creationId xmlns:a16="http://schemas.microsoft.com/office/drawing/2014/main" id="{27D86612-74B2-4595-B530-67BC51F0A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4751388"/>
            <a:ext cx="1782762" cy="533400"/>
          </a:xfrm>
          <a:prstGeom prst="rect">
            <a:avLst/>
          </a:prstGeom>
          <a:solidFill>
            <a:srgbClr val="FC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" name="Line 110">
            <a:extLst>
              <a:ext uri="{FF2B5EF4-FFF2-40B4-BE49-F238E27FC236}">
                <a16:creationId xmlns:a16="http://schemas.microsoft.com/office/drawing/2014/main" id="{F6DEC90A-27E4-428C-98FA-70FBF8941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300" y="2079625"/>
            <a:ext cx="0" cy="3211512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" name="Line 111">
            <a:extLst>
              <a:ext uri="{FF2B5EF4-FFF2-40B4-BE49-F238E27FC236}">
                <a16:creationId xmlns:a16="http://schemas.microsoft.com/office/drawing/2014/main" id="{2D781FEB-29D5-4A72-97BD-3F09B682A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5875" y="1439863"/>
            <a:ext cx="0" cy="3851275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4" name="Line 112">
            <a:extLst>
              <a:ext uri="{FF2B5EF4-FFF2-40B4-BE49-F238E27FC236}">
                <a16:creationId xmlns:a16="http://schemas.microsoft.com/office/drawing/2014/main" id="{C36A41E9-2998-4126-988B-A1E649EF0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7350" y="1439863"/>
            <a:ext cx="0" cy="3851275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5" name="Line 113">
            <a:extLst>
              <a:ext uri="{FF2B5EF4-FFF2-40B4-BE49-F238E27FC236}">
                <a16:creationId xmlns:a16="http://schemas.microsoft.com/office/drawing/2014/main" id="{C0FBBBF2-6B55-4342-B174-9B6470FA6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2085975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6" name="Line 114">
            <a:extLst>
              <a:ext uri="{FF2B5EF4-FFF2-40B4-BE49-F238E27FC236}">
                <a16:creationId xmlns:a16="http://schemas.microsoft.com/office/drawing/2014/main" id="{BD4FB699-9C2E-4A90-948D-774172CB0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2619375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7" name="Line 115">
            <a:extLst>
              <a:ext uri="{FF2B5EF4-FFF2-40B4-BE49-F238E27FC236}">
                <a16:creationId xmlns:a16="http://schemas.microsoft.com/office/drawing/2014/main" id="{4B97AFF0-6CFC-468B-A3EC-47E3A242C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3152775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8" name="Line 116">
            <a:extLst>
              <a:ext uri="{FF2B5EF4-FFF2-40B4-BE49-F238E27FC236}">
                <a16:creationId xmlns:a16="http://schemas.microsoft.com/office/drawing/2014/main" id="{3CF14F4D-38ED-4020-83C0-232C1D301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3686175"/>
            <a:ext cx="7418387" cy="0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9" name="Line 117">
            <a:extLst>
              <a:ext uri="{FF2B5EF4-FFF2-40B4-BE49-F238E27FC236}">
                <a16:creationId xmlns:a16="http://schemas.microsoft.com/office/drawing/2014/main" id="{CBC00647-EAC2-421A-A3C4-3D6B4B9A5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4219575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0" name="Line 118">
            <a:extLst>
              <a:ext uri="{FF2B5EF4-FFF2-40B4-BE49-F238E27FC236}">
                <a16:creationId xmlns:a16="http://schemas.microsoft.com/office/drawing/2014/main" id="{B02222A0-0ECB-409C-BCB2-325BEBB93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4751388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1" name="Line 119">
            <a:extLst>
              <a:ext uri="{FF2B5EF4-FFF2-40B4-BE49-F238E27FC236}">
                <a16:creationId xmlns:a16="http://schemas.microsoft.com/office/drawing/2014/main" id="{EC5AEE65-237B-4DCC-94CF-A02CF6997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4425" y="1439863"/>
            <a:ext cx="0" cy="3851275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2" name="Line 120">
            <a:extLst>
              <a:ext uri="{FF2B5EF4-FFF2-40B4-BE49-F238E27FC236}">
                <a16:creationId xmlns:a16="http://schemas.microsoft.com/office/drawing/2014/main" id="{6D6E6D0C-BFE6-4DCF-991D-A5CE8E53F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0113" y="1439863"/>
            <a:ext cx="0" cy="3851275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3" name="Line 121">
            <a:extLst>
              <a:ext uri="{FF2B5EF4-FFF2-40B4-BE49-F238E27FC236}">
                <a16:creationId xmlns:a16="http://schemas.microsoft.com/office/drawing/2014/main" id="{3C555965-615A-47C7-B92D-F2EC57343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1446213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4" name="Line 122">
            <a:extLst>
              <a:ext uri="{FF2B5EF4-FFF2-40B4-BE49-F238E27FC236}">
                <a16:creationId xmlns:a16="http://schemas.microsoft.com/office/drawing/2014/main" id="{B800854E-8C84-4356-BDC7-035576BE7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075" y="5284788"/>
            <a:ext cx="7418387" cy="0"/>
          </a:xfrm>
          <a:prstGeom prst="line">
            <a:avLst/>
          </a:prstGeom>
          <a:noFill/>
          <a:ln w="12700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5" name="Rectangle 123">
            <a:extLst>
              <a:ext uri="{FF2B5EF4-FFF2-40B4-BE49-F238E27FC236}">
                <a16:creationId xmlns:a16="http://schemas.microsoft.com/office/drawing/2014/main" id="{E840F19F-CA13-4917-AA60-D2DD82D93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1489075"/>
            <a:ext cx="39290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PRESENTE MEDIA / PASIVA  INDICATIVO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Rectangle 124">
            <a:extLst>
              <a:ext uri="{FF2B5EF4-FFF2-40B4-BE49-F238E27FC236}">
                <a16:creationId xmlns:a16="http://schemas.microsoft.com/office/drawing/2014/main" id="{B08C020B-F0EC-4D2A-B00F-96CE66222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1489075"/>
            <a:ext cx="12160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Rectangle 125">
            <a:extLst>
              <a:ext uri="{FF2B5EF4-FFF2-40B4-BE49-F238E27FC236}">
                <a16:creationId xmlns:a16="http://schemas.microsoft.com/office/drawing/2014/main" id="{EA02FCA4-301A-4D3E-81C5-45F152FCF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763713"/>
            <a:ext cx="1085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voz media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Rectangle 126">
            <a:extLst>
              <a:ext uri="{FF2B5EF4-FFF2-40B4-BE49-F238E27FC236}">
                <a16:creationId xmlns:a16="http://schemas.microsoft.com/office/drawing/2014/main" id="{F8E5B225-7FFC-4788-B2A6-DD98C0BC9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5175" y="1489075"/>
            <a:ext cx="1162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Traducción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27">
            <a:extLst>
              <a:ext uri="{FF2B5EF4-FFF2-40B4-BE49-F238E27FC236}">
                <a16:creationId xmlns:a16="http://schemas.microsoft.com/office/drawing/2014/main" id="{60C56B2A-02E8-46A4-A712-CDFC52FA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225" y="1763713"/>
            <a:ext cx="1123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Voz pasiva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Rectangle 128">
            <a:extLst>
              <a:ext uri="{FF2B5EF4-FFF2-40B4-BE49-F238E27FC236}">
                <a16:creationId xmlns:a16="http://schemas.microsoft.com/office/drawing/2014/main" id="{528F988C-C7DD-4688-8089-69C92E524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130425"/>
            <a:ext cx="12525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1ª Singular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Rectangle 129">
            <a:extLst>
              <a:ext uri="{FF2B5EF4-FFF2-40B4-BE49-F238E27FC236}">
                <a16:creationId xmlns:a16="http://schemas.microsoft.com/office/drawing/2014/main" id="{38F44F4E-87A9-4323-8381-485708A3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2192338"/>
            <a:ext cx="5730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30">
            <a:extLst>
              <a:ext uri="{FF2B5EF4-FFF2-40B4-BE49-F238E27FC236}">
                <a16:creationId xmlns:a16="http://schemas.microsoft.com/office/drawing/2014/main" id="{7369799B-A54E-49FD-A11F-754644A3E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4425" y="2192338"/>
            <a:ext cx="8890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omai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Rectangle 131">
            <a:extLst>
              <a:ext uri="{FF2B5EF4-FFF2-40B4-BE49-F238E27FC236}">
                <a16:creationId xmlns:a16="http://schemas.microsoft.com/office/drawing/2014/main" id="{D29D5FCE-2ED7-45C9-BFB1-702EFB96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2149475"/>
            <a:ext cx="10001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 suelto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132">
            <a:extLst>
              <a:ext uri="{FF2B5EF4-FFF2-40B4-BE49-F238E27FC236}">
                <a16:creationId xmlns:a16="http://schemas.microsoft.com/office/drawing/2014/main" id="{09E73FBB-9557-4AE7-A78A-C49465BA6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2149475"/>
            <a:ext cx="11652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Soy soltado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33">
            <a:extLst>
              <a:ext uri="{FF2B5EF4-FFF2-40B4-BE49-F238E27FC236}">
                <a16:creationId xmlns:a16="http://schemas.microsoft.com/office/drawing/2014/main" id="{2E6F739E-150A-4169-8F65-87C768BC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2660650"/>
            <a:ext cx="13144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2ª Singular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35">
            <a:extLst>
              <a:ext uri="{FF2B5EF4-FFF2-40B4-BE49-F238E27FC236}">
                <a16:creationId xmlns:a16="http://schemas.microsoft.com/office/drawing/2014/main" id="{D88E415B-2575-475F-AD58-A543938AB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2663500"/>
            <a:ext cx="6080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sz="2800" dirty="0" err="1">
                <a:latin typeface="Greek" panose="02020500000000000000" pitchFamily="18" charset="0"/>
              </a:rPr>
              <a:t>lÚ</a:t>
            </a:r>
            <a:r>
              <a:rPr lang="el-GR" sz="2800" b="0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ῃ</a:t>
            </a:r>
            <a:endParaRPr lang="es-MX" sz="28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48" name="Rectangle 136">
            <a:extLst>
              <a:ext uri="{FF2B5EF4-FFF2-40B4-BE49-F238E27FC236}">
                <a16:creationId xmlns:a16="http://schemas.microsoft.com/office/drawing/2014/main" id="{C07A4814-3A61-44D1-AAF0-3C18281C6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2684463"/>
            <a:ext cx="10128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 sueltas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137">
            <a:extLst>
              <a:ext uri="{FF2B5EF4-FFF2-40B4-BE49-F238E27FC236}">
                <a16:creationId xmlns:a16="http://schemas.microsoft.com/office/drawing/2014/main" id="{2FEBDAE8-8D33-4464-A2E3-680F323D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2684463"/>
            <a:ext cx="12144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Eres soltado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138">
            <a:extLst>
              <a:ext uri="{FF2B5EF4-FFF2-40B4-BE49-F238E27FC236}">
                <a16:creationId xmlns:a16="http://schemas.microsoft.com/office/drawing/2014/main" id="{8D92A4CA-3FE4-48C4-B294-D537482BA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3194050"/>
            <a:ext cx="12525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3ª Singular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139">
            <a:extLst>
              <a:ext uri="{FF2B5EF4-FFF2-40B4-BE49-F238E27FC236}">
                <a16:creationId xmlns:a16="http://schemas.microsoft.com/office/drawing/2014/main" id="{C7A956A1-0BC7-4A0D-8D45-CBC57F328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5" y="3259138"/>
            <a:ext cx="5730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140">
            <a:extLst>
              <a:ext uri="{FF2B5EF4-FFF2-40B4-BE49-F238E27FC236}">
                <a16:creationId xmlns:a16="http://schemas.microsoft.com/office/drawing/2014/main" id="{18168CD5-9412-4251-AB0F-E55198DAA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259138"/>
            <a:ext cx="8334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etai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41">
            <a:extLst>
              <a:ext uri="{FF2B5EF4-FFF2-40B4-BE49-F238E27FC236}">
                <a16:creationId xmlns:a16="http://schemas.microsoft.com/office/drawing/2014/main" id="{7716C70B-D74D-4230-9884-EB6720581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3214688"/>
            <a:ext cx="958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 suelta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142">
            <a:extLst>
              <a:ext uri="{FF2B5EF4-FFF2-40B4-BE49-F238E27FC236}">
                <a16:creationId xmlns:a16="http://schemas.microsoft.com/office/drawing/2014/main" id="{DE2F0AF5-DB39-4995-BEC8-8BF3F01D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3214688"/>
            <a:ext cx="10922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 soltado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143">
            <a:extLst>
              <a:ext uri="{FF2B5EF4-FFF2-40B4-BE49-F238E27FC236}">
                <a16:creationId xmlns:a16="http://schemas.microsoft.com/office/drawing/2014/main" id="{D63A4C5E-F131-4A4E-9689-88925795F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3729038"/>
            <a:ext cx="1016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1ª 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145">
            <a:extLst>
              <a:ext uri="{FF2B5EF4-FFF2-40B4-BE49-F238E27FC236}">
                <a16:creationId xmlns:a16="http://schemas.microsoft.com/office/drawing/2014/main" id="{0FBD7572-6AF0-460B-A558-2146ACB0F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68" y="3758541"/>
            <a:ext cx="13176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altLang="es-MX" sz="2800" dirty="0" err="1">
                <a:latin typeface="Greek" panose="02020500000000000000" pitchFamily="18" charset="0"/>
              </a:rPr>
              <a:t>λυ</a:t>
            </a:r>
            <a:r>
              <a:rPr lang="el-GR" altLang="es-MX" sz="2800" dirty="0" err="1">
                <a:solidFill>
                  <a:srgbClr val="FF0000"/>
                </a:solidFill>
                <a:latin typeface="Greek" panose="02020500000000000000" pitchFamily="18" charset="0"/>
              </a:rPr>
              <a:t>όμεθα</a:t>
            </a:r>
            <a:endParaRPr lang="el-GR" altLang="es-MX" sz="2800" dirty="0">
              <a:solidFill>
                <a:srgbClr val="FF0000"/>
              </a:solidFill>
              <a:latin typeface="Greek" panose="02020500000000000000" pitchFamily="18" charset="0"/>
            </a:endParaRPr>
          </a:p>
        </p:txBody>
      </p:sp>
      <p:sp>
        <p:nvSpPr>
          <p:cNvPr id="158" name="Rectangle 146">
            <a:extLst>
              <a:ext uri="{FF2B5EF4-FFF2-40B4-BE49-F238E27FC236}">
                <a16:creationId xmlns:a16="http://schemas.microsoft.com/office/drawing/2014/main" id="{9200175A-3BCE-410A-9444-9CE1110A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3748088"/>
            <a:ext cx="13255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Nos soltamos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147">
            <a:extLst>
              <a:ext uri="{FF2B5EF4-FFF2-40B4-BE49-F238E27FC236}">
                <a16:creationId xmlns:a16="http://schemas.microsoft.com/office/drawing/2014/main" id="{E6AF3640-E09B-4F00-83E0-2BC7BD5B4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3748088"/>
            <a:ext cx="1516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Somos soltados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148">
            <a:extLst>
              <a:ext uri="{FF2B5EF4-FFF2-40B4-BE49-F238E27FC236}">
                <a16:creationId xmlns:a16="http://schemas.microsoft.com/office/drawing/2014/main" id="{FB35B106-89A4-4868-BB12-B03121762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4259263"/>
            <a:ext cx="10636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2ª 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149">
            <a:extLst>
              <a:ext uri="{FF2B5EF4-FFF2-40B4-BE49-F238E27FC236}">
                <a16:creationId xmlns:a16="http://schemas.microsoft.com/office/drawing/2014/main" id="{778950FE-10DD-4EF5-9D06-411DDD4B6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4324350"/>
            <a:ext cx="5730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150">
            <a:extLst>
              <a:ext uri="{FF2B5EF4-FFF2-40B4-BE49-F238E27FC236}">
                <a16:creationId xmlns:a16="http://schemas.microsoft.com/office/drawing/2014/main" id="{3D5E816D-4D43-406F-8EC7-FD3DAB36C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775" y="4324350"/>
            <a:ext cx="8763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esqe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151">
            <a:extLst>
              <a:ext uri="{FF2B5EF4-FFF2-40B4-BE49-F238E27FC236}">
                <a16:creationId xmlns:a16="http://schemas.microsoft.com/office/drawing/2014/main" id="{D6B6C2C4-C71C-477E-9E91-81B7BEBA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4281488"/>
            <a:ext cx="9858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 soltáis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152">
            <a:extLst>
              <a:ext uri="{FF2B5EF4-FFF2-40B4-BE49-F238E27FC236}">
                <a16:creationId xmlns:a16="http://schemas.microsoft.com/office/drawing/2014/main" id="{95FE5670-5F70-48EA-997A-427C164E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4281488"/>
            <a:ext cx="129063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Sois soltados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Rectangle 153">
            <a:extLst>
              <a:ext uri="{FF2B5EF4-FFF2-40B4-BE49-F238E27FC236}">
                <a16:creationId xmlns:a16="http://schemas.microsoft.com/office/drawing/2014/main" id="{F71F26BE-0CDD-498D-AB4D-7A60C09D9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4792663"/>
            <a:ext cx="10636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3ª Plural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154">
            <a:extLst>
              <a:ext uri="{FF2B5EF4-FFF2-40B4-BE49-F238E27FC236}">
                <a16:creationId xmlns:a16="http://schemas.microsoft.com/office/drawing/2014/main" id="{57B8FD05-B3BD-4859-95A2-910D79D29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4857750"/>
            <a:ext cx="5730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reek" panose="02020500000000000000" pitchFamily="18" charset="0"/>
              </a:rPr>
              <a:t>lÚ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155">
            <a:extLst>
              <a:ext uri="{FF2B5EF4-FFF2-40B4-BE49-F238E27FC236}">
                <a16:creationId xmlns:a16="http://schemas.microsoft.com/office/drawing/2014/main" id="{F22EC668-EA13-4580-AEC6-F0343BA7C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4857750"/>
            <a:ext cx="10191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reek" panose="02020500000000000000" pitchFamily="18" charset="0"/>
              </a:rPr>
              <a:t>ontai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156">
            <a:extLst>
              <a:ext uri="{FF2B5EF4-FFF2-40B4-BE49-F238E27FC236}">
                <a16:creationId xmlns:a16="http://schemas.microsoft.com/office/drawing/2014/main" id="{917F67D6-5A55-44D7-BBD0-C77798A9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4816475"/>
            <a:ext cx="10239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 sueltan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157">
            <a:extLst>
              <a:ext uri="{FF2B5EF4-FFF2-40B4-BE49-F238E27FC236}">
                <a16:creationId xmlns:a16="http://schemas.microsoft.com/office/drawing/2014/main" id="{3618D3DF-8BB3-4C40-A7C8-92F3E2F00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4816475"/>
            <a:ext cx="1252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Son soltados</a:t>
            </a: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0" name="Google Shape;1385;p42">
            <a:extLst>
              <a:ext uri="{FF2B5EF4-FFF2-40B4-BE49-F238E27FC236}">
                <a16:creationId xmlns:a16="http://schemas.microsoft.com/office/drawing/2014/main" id="{C29D6EC6-AFE1-425C-AA85-E95B6F69F7F0}"/>
              </a:ext>
            </a:extLst>
          </p:cNvPr>
          <p:cNvGrpSpPr/>
          <p:nvPr/>
        </p:nvGrpSpPr>
        <p:grpSpPr>
          <a:xfrm rot="4436271">
            <a:off x="9865675" y="2801423"/>
            <a:ext cx="2928624" cy="358006"/>
            <a:chOff x="2142525" y="3876725"/>
            <a:chExt cx="2414850" cy="295200"/>
          </a:xfrm>
        </p:grpSpPr>
        <p:sp>
          <p:nvSpPr>
            <p:cNvPr id="171" name="Google Shape;1386;p42">
              <a:extLst>
                <a:ext uri="{FF2B5EF4-FFF2-40B4-BE49-F238E27FC236}">
                  <a16:creationId xmlns:a16="http://schemas.microsoft.com/office/drawing/2014/main" id="{787281DD-045F-4527-AED3-EBD42526967B}"/>
                </a:ext>
              </a:extLst>
            </p:cNvPr>
            <p:cNvSpPr/>
            <p:nvPr/>
          </p:nvSpPr>
          <p:spPr>
            <a:xfrm>
              <a:off x="2147925" y="3884850"/>
              <a:ext cx="91075" cy="132625"/>
            </a:xfrm>
            <a:custGeom>
              <a:avLst/>
              <a:gdLst/>
              <a:ahLst/>
              <a:cxnLst/>
              <a:rect l="l" t="t" r="r" b="b"/>
              <a:pathLst>
                <a:path w="3643" h="5305" extrusionOk="0">
                  <a:moveTo>
                    <a:pt x="2786" y="1"/>
                  </a:moveTo>
                  <a:cubicBezTo>
                    <a:pt x="2678" y="1"/>
                    <a:pt x="2570" y="2"/>
                    <a:pt x="2462" y="4"/>
                  </a:cubicBezTo>
                  <a:cubicBezTo>
                    <a:pt x="992" y="94"/>
                    <a:pt x="208" y="897"/>
                    <a:pt x="118" y="2420"/>
                  </a:cubicBezTo>
                  <a:cubicBezTo>
                    <a:pt x="1" y="3961"/>
                    <a:pt x="659" y="4872"/>
                    <a:pt x="2101" y="5169"/>
                  </a:cubicBezTo>
                  <a:cubicBezTo>
                    <a:pt x="2498" y="5223"/>
                    <a:pt x="2894" y="5268"/>
                    <a:pt x="3282" y="5305"/>
                  </a:cubicBezTo>
                  <a:cubicBezTo>
                    <a:pt x="3174" y="3601"/>
                    <a:pt x="3291" y="1843"/>
                    <a:pt x="3643" y="22"/>
                  </a:cubicBezTo>
                  <a:cubicBezTo>
                    <a:pt x="3365" y="9"/>
                    <a:pt x="3079" y="1"/>
                    <a:pt x="2786" y="1"/>
                  </a:cubicBezTo>
                  <a:close/>
                </a:path>
              </a:pathLst>
            </a:custGeom>
            <a:solidFill>
              <a:srgbClr val="F7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387;p42">
              <a:extLst>
                <a:ext uri="{FF2B5EF4-FFF2-40B4-BE49-F238E27FC236}">
                  <a16:creationId xmlns:a16="http://schemas.microsoft.com/office/drawing/2014/main" id="{0015D1E5-B145-4CE6-A010-97CB2132235A}"/>
                </a:ext>
              </a:extLst>
            </p:cNvPr>
            <p:cNvSpPr/>
            <p:nvPr/>
          </p:nvSpPr>
          <p:spPr>
            <a:xfrm>
              <a:off x="2227250" y="3885400"/>
              <a:ext cx="45775" cy="135000"/>
            </a:xfrm>
            <a:custGeom>
              <a:avLst/>
              <a:gdLst/>
              <a:ahLst/>
              <a:cxnLst/>
              <a:rect l="l" t="t" r="r" b="b"/>
              <a:pathLst>
                <a:path w="1831" h="5400" extrusionOk="0">
                  <a:moveTo>
                    <a:pt x="470" y="0"/>
                  </a:moveTo>
                  <a:cubicBezTo>
                    <a:pt x="118" y="1821"/>
                    <a:pt x="1" y="3579"/>
                    <a:pt x="109" y="5283"/>
                  </a:cubicBezTo>
                  <a:cubicBezTo>
                    <a:pt x="560" y="5337"/>
                    <a:pt x="1010" y="5373"/>
                    <a:pt x="1461" y="5400"/>
                  </a:cubicBezTo>
                  <a:cubicBezTo>
                    <a:pt x="1416" y="3669"/>
                    <a:pt x="1533" y="1902"/>
                    <a:pt x="1831" y="100"/>
                  </a:cubicBezTo>
                  <a:cubicBezTo>
                    <a:pt x="1389" y="54"/>
                    <a:pt x="938" y="18"/>
                    <a:pt x="470" y="0"/>
                  </a:cubicBezTo>
                  <a:close/>
                </a:path>
              </a:pathLst>
            </a:custGeom>
            <a:solidFill>
              <a:srgbClr val="D7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88;p42">
              <a:extLst>
                <a:ext uri="{FF2B5EF4-FFF2-40B4-BE49-F238E27FC236}">
                  <a16:creationId xmlns:a16="http://schemas.microsoft.com/office/drawing/2014/main" id="{0C3CA64F-B3AC-4467-8FF7-04C5377A3A36}"/>
                </a:ext>
              </a:extLst>
            </p:cNvPr>
            <p:cNvSpPr/>
            <p:nvPr/>
          </p:nvSpPr>
          <p:spPr>
            <a:xfrm>
              <a:off x="2262625" y="3878875"/>
              <a:ext cx="121050" cy="159625"/>
            </a:xfrm>
            <a:custGeom>
              <a:avLst/>
              <a:gdLst/>
              <a:ahLst/>
              <a:cxnLst/>
              <a:rect l="l" t="t" r="r" b="b"/>
              <a:pathLst>
                <a:path w="4842" h="6385" extrusionOk="0">
                  <a:moveTo>
                    <a:pt x="3846" y="1837"/>
                  </a:moveTo>
                  <a:cubicBezTo>
                    <a:pt x="3853" y="1837"/>
                    <a:pt x="3860" y="1838"/>
                    <a:pt x="3868" y="1839"/>
                  </a:cubicBezTo>
                  <a:cubicBezTo>
                    <a:pt x="4075" y="1857"/>
                    <a:pt x="4156" y="2208"/>
                    <a:pt x="4111" y="2911"/>
                  </a:cubicBezTo>
                  <a:cubicBezTo>
                    <a:pt x="4129" y="3552"/>
                    <a:pt x="4010" y="3877"/>
                    <a:pt x="3754" y="3877"/>
                  </a:cubicBezTo>
                  <a:cubicBezTo>
                    <a:pt x="3747" y="3877"/>
                    <a:pt x="3740" y="3876"/>
                    <a:pt x="3733" y="3876"/>
                  </a:cubicBezTo>
                  <a:cubicBezTo>
                    <a:pt x="3561" y="3858"/>
                    <a:pt x="3471" y="3696"/>
                    <a:pt x="3453" y="3371"/>
                  </a:cubicBezTo>
                  <a:cubicBezTo>
                    <a:pt x="3471" y="3047"/>
                    <a:pt x="3489" y="2875"/>
                    <a:pt x="3489" y="2866"/>
                  </a:cubicBezTo>
                  <a:cubicBezTo>
                    <a:pt x="3533" y="2180"/>
                    <a:pt x="3652" y="1837"/>
                    <a:pt x="3846" y="1837"/>
                  </a:cubicBezTo>
                  <a:close/>
                  <a:moveTo>
                    <a:pt x="2439" y="1490"/>
                  </a:moveTo>
                  <a:cubicBezTo>
                    <a:pt x="2468" y="1490"/>
                    <a:pt x="2500" y="1504"/>
                    <a:pt x="2534" y="1532"/>
                  </a:cubicBezTo>
                  <a:cubicBezTo>
                    <a:pt x="2551" y="1524"/>
                    <a:pt x="2567" y="1520"/>
                    <a:pt x="2582" y="1520"/>
                  </a:cubicBezTo>
                  <a:cubicBezTo>
                    <a:pt x="2752" y="1520"/>
                    <a:pt x="2807" y="2039"/>
                    <a:pt x="2732" y="3083"/>
                  </a:cubicBezTo>
                  <a:cubicBezTo>
                    <a:pt x="2723" y="4084"/>
                    <a:pt x="2586" y="4589"/>
                    <a:pt x="2321" y="4589"/>
                  </a:cubicBezTo>
                  <a:cubicBezTo>
                    <a:pt x="2314" y="4589"/>
                    <a:pt x="2307" y="4589"/>
                    <a:pt x="2300" y="4588"/>
                  </a:cubicBezTo>
                  <a:cubicBezTo>
                    <a:pt x="2119" y="4579"/>
                    <a:pt x="2029" y="4318"/>
                    <a:pt x="2038" y="3813"/>
                  </a:cubicBezTo>
                  <a:cubicBezTo>
                    <a:pt x="2074" y="3308"/>
                    <a:pt x="2092" y="3056"/>
                    <a:pt x="2092" y="3038"/>
                  </a:cubicBezTo>
                  <a:cubicBezTo>
                    <a:pt x="2110" y="2695"/>
                    <a:pt x="2137" y="2380"/>
                    <a:pt x="2182" y="2109"/>
                  </a:cubicBezTo>
                  <a:cubicBezTo>
                    <a:pt x="2239" y="1695"/>
                    <a:pt x="2325" y="1490"/>
                    <a:pt x="2439" y="1490"/>
                  </a:cubicBezTo>
                  <a:close/>
                  <a:moveTo>
                    <a:pt x="961" y="1020"/>
                  </a:moveTo>
                  <a:cubicBezTo>
                    <a:pt x="977" y="1020"/>
                    <a:pt x="994" y="1026"/>
                    <a:pt x="1011" y="1037"/>
                  </a:cubicBezTo>
                  <a:cubicBezTo>
                    <a:pt x="1013" y="1036"/>
                    <a:pt x="1016" y="1036"/>
                    <a:pt x="1019" y="1036"/>
                  </a:cubicBezTo>
                  <a:cubicBezTo>
                    <a:pt x="1220" y="1036"/>
                    <a:pt x="1280" y="1659"/>
                    <a:pt x="1191" y="2920"/>
                  </a:cubicBezTo>
                  <a:cubicBezTo>
                    <a:pt x="1164" y="4156"/>
                    <a:pt x="1024" y="4778"/>
                    <a:pt x="760" y="4778"/>
                  </a:cubicBezTo>
                  <a:cubicBezTo>
                    <a:pt x="757" y="4778"/>
                    <a:pt x="753" y="4778"/>
                    <a:pt x="749" y="4777"/>
                  </a:cubicBezTo>
                  <a:cubicBezTo>
                    <a:pt x="578" y="4768"/>
                    <a:pt x="497" y="4444"/>
                    <a:pt x="506" y="3822"/>
                  </a:cubicBezTo>
                  <a:cubicBezTo>
                    <a:pt x="551" y="3209"/>
                    <a:pt x="569" y="2893"/>
                    <a:pt x="569" y="2875"/>
                  </a:cubicBezTo>
                  <a:cubicBezTo>
                    <a:pt x="651" y="1639"/>
                    <a:pt x="787" y="1020"/>
                    <a:pt x="961" y="1020"/>
                  </a:cubicBezTo>
                  <a:close/>
                  <a:moveTo>
                    <a:pt x="3609" y="4159"/>
                  </a:moveTo>
                  <a:cubicBezTo>
                    <a:pt x="3633" y="4159"/>
                    <a:pt x="3660" y="4161"/>
                    <a:pt x="3688" y="4164"/>
                  </a:cubicBezTo>
                  <a:cubicBezTo>
                    <a:pt x="3904" y="4191"/>
                    <a:pt x="4012" y="4309"/>
                    <a:pt x="3994" y="4516"/>
                  </a:cubicBezTo>
                  <a:cubicBezTo>
                    <a:pt x="3986" y="4714"/>
                    <a:pt x="3878" y="4805"/>
                    <a:pt x="3688" y="4805"/>
                  </a:cubicBezTo>
                  <a:cubicBezTo>
                    <a:pt x="3679" y="4805"/>
                    <a:pt x="3670" y="4805"/>
                    <a:pt x="3661" y="4804"/>
                  </a:cubicBezTo>
                  <a:cubicBezTo>
                    <a:pt x="3534" y="4795"/>
                    <a:pt x="3444" y="4732"/>
                    <a:pt x="3381" y="4624"/>
                  </a:cubicBezTo>
                  <a:cubicBezTo>
                    <a:pt x="3336" y="4543"/>
                    <a:pt x="3318" y="4480"/>
                    <a:pt x="3318" y="4426"/>
                  </a:cubicBezTo>
                  <a:cubicBezTo>
                    <a:pt x="3334" y="4244"/>
                    <a:pt x="3433" y="4159"/>
                    <a:pt x="3609" y="4159"/>
                  </a:cubicBezTo>
                  <a:close/>
                  <a:moveTo>
                    <a:pt x="1193" y="0"/>
                  </a:moveTo>
                  <a:cubicBezTo>
                    <a:pt x="966" y="0"/>
                    <a:pt x="719" y="42"/>
                    <a:pt x="452" y="126"/>
                  </a:cubicBezTo>
                  <a:cubicBezTo>
                    <a:pt x="434" y="207"/>
                    <a:pt x="416" y="279"/>
                    <a:pt x="416" y="361"/>
                  </a:cubicBezTo>
                  <a:cubicBezTo>
                    <a:pt x="118" y="2163"/>
                    <a:pt x="1" y="3930"/>
                    <a:pt x="46" y="5661"/>
                  </a:cubicBezTo>
                  <a:cubicBezTo>
                    <a:pt x="37" y="5751"/>
                    <a:pt x="37" y="5841"/>
                    <a:pt x="46" y="5931"/>
                  </a:cubicBezTo>
                  <a:cubicBezTo>
                    <a:pt x="376" y="6070"/>
                    <a:pt x="691" y="6139"/>
                    <a:pt x="991" y="6139"/>
                  </a:cubicBezTo>
                  <a:cubicBezTo>
                    <a:pt x="1200" y="6139"/>
                    <a:pt x="1401" y="6106"/>
                    <a:pt x="1596" y="6039"/>
                  </a:cubicBezTo>
                  <a:cubicBezTo>
                    <a:pt x="1886" y="6173"/>
                    <a:pt x="2179" y="6240"/>
                    <a:pt x="2475" y="6240"/>
                  </a:cubicBezTo>
                  <a:cubicBezTo>
                    <a:pt x="2677" y="6240"/>
                    <a:pt x="2879" y="6209"/>
                    <a:pt x="3084" y="6147"/>
                  </a:cubicBezTo>
                  <a:cubicBezTo>
                    <a:pt x="3292" y="6305"/>
                    <a:pt x="3525" y="6385"/>
                    <a:pt x="3784" y="6385"/>
                  </a:cubicBezTo>
                  <a:cubicBezTo>
                    <a:pt x="3986" y="6385"/>
                    <a:pt x="4203" y="6336"/>
                    <a:pt x="4436" y="6238"/>
                  </a:cubicBezTo>
                  <a:cubicBezTo>
                    <a:pt x="4418" y="5769"/>
                    <a:pt x="4418" y="5309"/>
                    <a:pt x="4418" y="4858"/>
                  </a:cubicBezTo>
                  <a:cubicBezTo>
                    <a:pt x="4427" y="3975"/>
                    <a:pt x="4481" y="3101"/>
                    <a:pt x="4580" y="2244"/>
                  </a:cubicBezTo>
                  <a:cubicBezTo>
                    <a:pt x="4652" y="1640"/>
                    <a:pt x="4733" y="1037"/>
                    <a:pt x="4841" y="433"/>
                  </a:cubicBezTo>
                  <a:cubicBezTo>
                    <a:pt x="4604" y="322"/>
                    <a:pt x="4342" y="266"/>
                    <a:pt x="4057" y="266"/>
                  </a:cubicBezTo>
                  <a:cubicBezTo>
                    <a:pt x="3877" y="266"/>
                    <a:pt x="3688" y="288"/>
                    <a:pt x="3489" y="333"/>
                  </a:cubicBezTo>
                  <a:cubicBezTo>
                    <a:pt x="3200" y="184"/>
                    <a:pt x="2913" y="108"/>
                    <a:pt x="2630" y="108"/>
                  </a:cubicBezTo>
                  <a:cubicBezTo>
                    <a:pt x="2419" y="108"/>
                    <a:pt x="2210" y="150"/>
                    <a:pt x="2002" y="234"/>
                  </a:cubicBezTo>
                  <a:cubicBezTo>
                    <a:pt x="1773" y="78"/>
                    <a:pt x="1502" y="0"/>
                    <a:pt x="1193" y="0"/>
                  </a:cubicBezTo>
                  <a:close/>
                </a:path>
              </a:pathLst>
            </a:custGeom>
            <a:solidFill>
              <a:srgbClr val="FC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389;p42">
              <a:extLst>
                <a:ext uri="{FF2B5EF4-FFF2-40B4-BE49-F238E27FC236}">
                  <a16:creationId xmlns:a16="http://schemas.microsoft.com/office/drawing/2014/main" id="{26B1FCD9-E7C5-4B52-B194-BB0A87E18D86}"/>
                </a:ext>
              </a:extLst>
            </p:cNvPr>
            <p:cNvSpPr/>
            <p:nvPr/>
          </p:nvSpPr>
          <p:spPr>
            <a:xfrm>
              <a:off x="2275025" y="3904375"/>
              <a:ext cx="91525" cy="94625"/>
            </a:xfrm>
            <a:custGeom>
              <a:avLst/>
              <a:gdLst/>
              <a:ahLst/>
              <a:cxnLst/>
              <a:rect l="l" t="t" r="r" b="b"/>
              <a:pathLst>
                <a:path w="3661" h="3785" extrusionOk="0">
                  <a:moveTo>
                    <a:pt x="3350" y="817"/>
                  </a:moveTo>
                  <a:cubicBezTo>
                    <a:pt x="3156" y="817"/>
                    <a:pt x="3037" y="1160"/>
                    <a:pt x="2993" y="1846"/>
                  </a:cubicBezTo>
                  <a:cubicBezTo>
                    <a:pt x="2993" y="1855"/>
                    <a:pt x="2975" y="2027"/>
                    <a:pt x="2957" y="2351"/>
                  </a:cubicBezTo>
                  <a:cubicBezTo>
                    <a:pt x="2975" y="2676"/>
                    <a:pt x="3065" y="2847"/>
                    <a:pt x="3237" y="2856"/>
                  </a:cubicBezTo>
                  <a:cubicBezTo>
                    <a:pt x="3244" y="2856"/>
                    <a:pt x="3251" y="2857"/>
                    <a:pt x="3258" y="2857"/>
                  </a:cubicBezTo>
                  <a:cubicBezTo>
                    <a:pt x="3514" y="2857"/>
                    <a:pt x="3633" y="2532"/>
                    <a:pt x="3615" y="1891"/>
                  </a:cubicBezTo>
                  <a:cubicBezTo>
                    <a:pt x="3660" y="1188"/>
                    <a:pt x="3579" y="837"/>
                    <a:pt x="3372" y="819"/>
                  </a:cubicBezTo>
                  <a:cubicBezTo>
                    <a:pt x="3364" y="818"/>
                    <a:pt x="3357" y="817"/>
                    <a:pt x="3350" y="817"/>
                  </a:cubicBezTo>
                  <a:close/>
                  <a:moveTo>
                    <a:pt x="1943" y="470"/>
                  </a:moveTo>
                  <a:cubicBezTo>
                    <a:pt x="1829" y="470"/>
                    <a:pt x="1743" y="675"/>
                    <a:pt x="1686" y="1089"/>
                  </a:cubicBezTo>
                  <a:cubicBezTo>
                    <a:pt x="1641" y="1360"/>
                    <a:pt x="1614" y="1675"/>
                    <a:pt x="1596" y="2018"/>
                  </a:cubicBezTo>
                  <a:cubicBezTo>
                    <a:pt x="1596" y="2036"/>
                    <a:pt x="1578" y="2288"/>
                    <a:pt x="1542" y="2793"/>
                  </a:cubicBezTo>
                  <a:cubicBezTo>
                    <a:pt x="1533" y="3298"/>
                    <a:pt x="1623" y="3559"/>
                    <a:pt x="1804" y="3568"/>
                  </a:cubicBezTo>
                  <a:cubicBezTo>
                    <a:pt x="1811" y="3569"/>
                    <a:pt x="1818" y="3569"/>
                    <a:pt x="1825" y="3569"/>
                  </a:cubicBezTo>
                  <a:cubicBezTo>
                    <a:pt x="2090" y="3569"/>
                    <a:pt x="2227" y="3064"/>
                    <a:pt x="2236" y="2063"/>
                  </a:cubicBezTo>
                  <a:cubicBezTo>
                    <a:pt x="2311" y="1019"/>
                    <a:pt x="2256" y="500"/>
                    <a:pt x="2086" y="500"/>
                  </a:cubicBezTo>
                  <a:cubicBezTo>
                    <a:pt x="2071" y="500"/>
                    <a:pt x="2055" y="504"/>
                    <a:pt x="2038" y="512"/>
                  </a:cubicBezTo>
                  <a:cubicBezTo>
                    <a:pt x="2004" y="484"/>
                    <a:pt x="1972" y="470"/>
                    <a:pt x="1943" y="470"/>
                  </a:cubicBezTo>
                  <a:close/>
                  <a:moveTo>
                    <a:pt x="465" y="0"/>
                  </a:moveTo>
                  <a:cubicBezTo>
                    <a:pt x="291" y="0"/>
                    <a:pt x="155" y="619"/>
                    <a:pt x="73" y="1855"/>
                  </a:cubicBezTo>
                  <a:cubicBezTo>
                    <a:pt x="73" y="1873"/>
                    <a:pt x="55" y="2189"/>
                    <a:pt x="10" y="2802"/>
                  </a:cubicBezTo>
                  <a:cubicBezTo>
                    <a:pt x="1" y="3424"/>
                    <a:pt x="82" y="3748"/>
                    <a:pt x="253" y="3757"/>
                  </a:cubicBezTo>
                  <a:cubicBezTo>
                    <a:pt x="257" y="3758"/>
                    <a:pt x="261" y="3758"/>
                    <a:pt x="264" y="3758"/>
                  </a:cubicBezTo>
                  <a:cubicBezTo>
                    <a:pt x="528" y="3758"/>
                    <a:pt x="668" y="3136"/>
                    <a:pt x="695" y="1900"/>
                  </a:cubicBezTo>
                  <a:cubicBezTo>
                    <a:pt x="784" y="639"/>
                    <a:pt x="724" y="16"/>
                    <a:pt x="523" y="16"/>
                  </a:cubicBezTo>
                  <a:cubicBezTo>
                    <a:pt x="520" y="16"/>
                    <a:pt x="517" y="16"/>
                    <a:pt x="515" y="17"/>
                  </a:cubicBezTo>
                  <a:cubicBezTo>
                    <a:pt x="498" y="6"/>
                    <a:pt x="481" y="0"/>
                    <a:pt x="465" y="0"/>
                  </a:cubicBezTo>
                  <a:close/>
                  <a:moveTo>
                    <a:pt x="3113" y="3139"/>
                  </a:moveTo>
                  <a:cubicBezTo>
                    <a:pt x="2937" y="3139"/>
                    <a:pt x="2838" y="3224"/>
                    <a:pt x="2822" y="3406"/>
                  </a:cubicBezTo>
                  <a:cubicBezTo>
                    <a:pt x="2822" y="3460"/>
                    <a:pt x="2840" y="3523"/>
                    <a:pt x="2885" y="3604"/>
                  </a:cubicBezTo>
                  <a:cubicBezTo>
                    <a:pt x="2948" y="3712"/>
                    <a:pt x="3038" y="3775"/>
                    <a:pt x="3165" y="3784"/>
                  </a:cubicBezTo>
                  <a:cubicBezTo>
                    <a:pt x="3174" y="3785"/>
                    <a:pt x="3183" y="3785"/>
                    <a:pt x="3192" y="3785"/>
                  </a:cubicBezTo>
                  <a:cubicBezTo>
                    <a:pt x="3382" y="3785"/>
                    <a:pt x="3490" y="3694"/>
                    <a:pt x="3498" y="3496"/>
                  </a:cubicBezTo>
                  <a:cubicBezTo>
                    <a:pt x="3516" y="3289"/>
                    <a:pt x="3408" y="3171"/>
                    <a:pt x="3192" y="3144"/>
                  </a:cubicBezTo>
                  <a:cubicBezTo>
                    <a:pt x="3164" y="3141"/>
                    <a:pt x="3137" y="3139"/>
                    <a:pt x="3113" y="3139"/>
                  </a:cubicBezTo>
                  <a:close/>
                </a:path>
              </a:pathLst>
            </a:custGeom>
            <a:solidFill>
              <a:srgbClr val="FFD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390;p42">
              <a:extLst>
                <a:ext uri="{FF2B5EF4-FFF2-40B4-BE49-F238E27FC236}">
                  <a16:creationId xmlns:a16="http://schemas.microsoft.com/office/drawing/2014/main" id="{F99BEB84-87E0-4DAD-8ECF-A56176562F4D}"/>
                </a:ext>
              </a:extLst>
            </p:cNvPr>
            <p:cNvSpPr/>
            <p:nvPr/>
          </p:nvSpPr>
          <p:spPr>
            <a:xfrm>
              <a:off x="4200850" y="4019700"/>
              <a:ext cx="243175" cy="145150"/>
            </a:xfrm>
            <a:custGeom>
              <a:avLst/>
              <a:gdLst/>
              <a:ahLst/>
              <a:cxnLst/>
              <a:rect l="l" t="t" r="r" b="b"/>
              <a:pathLst>
                <a:path w="9727" h="5806" extrusionOk="0">
                  <a:moveTo>
                    <a:pt x="2290" y="1"/>
                  </a:moveTo>
                  <a:cubicBezTo>
                    <a:pt x="1821" y="289"/>
                    <a:pt x="1299" y="632"/>
                    <a:pt x="731" y="1019"/>
                  </a:cubicBezTo>
                  <a:cubicBezTo>
                    <a:pt x="334" y="1290"/>
                    <a:pt x="91" y="1506"/>
                    <a:pt x="1" y="1668"/>
                  </a:cubicBezTo>
                  <a:cubicBezTo>
                    <a:pt x="73" y="1767"/>
                    <a:pt x="325" y="1885"/>
                    <a:pt x="758" y="2029"/>
                  </a:cubicBezTo>
                  <a:cubicBezTo>
                    <a:pt x="1181" y="2164"/>
                    <a:pt x="1803" y="2371"/>
                    <a:pt x="2597" y="2669"/>
                  </a:cubicBezTo>
                  <a:cubicBezTo>
                    <a:pt x="3390" y="2939"/>
                    <a:pt x="4075" y="3128"/>
                    <a:pt x="4634" y="3237"/>
                  </a:cubicBezTo>
                  <a:cubicBezTo>
                    <a:pt x="3516" y="3489"/>
                    <a:pt x="2579" y="3696"/>
                    <a:pt x="1812" y="3832"/>
                  </a:cubicBezTo>
                  <a:cubicBezTo>
                    <a:pt x="1037" y="3967"/>
                    <a:pt x="559" y="4129"/>
                    <a:pt x="379" y="4318"/>
                  </a:cubicBezTo>
                  <a:cubicBezTo>
                    <a:pt x="343" y="4354"/>
                    <a:pt x="541" y="4598"/>
                    <a:pt x="992" y="5039"/>
                  </a:cubicBezTo>
                  <a:cubicBezTo>
                    <a:pt x="1443" y="5499"/>
                    <a:pt x="1740" y="5752"/>
                    <a:pt x="1894" y="5806"/>
                  </a:cubicBezTo>
                  <a:lnTo>
                    <a:pt x="9591" y="4399"/>
                  </a:lnTo>
                  <a:cubicBezTo>
                    <a:pt x="9195" y="3777"/>
                    <a:pt x="9240" y="3011"/>
                    <a:pt x="9727" y="2110"/>
                  </a:cubicBezTo>
                  <a:lnTo>
                    <a:pt x="2290" y="1"/>
                  </a:lnTo>
                  <a:close/>
                </a:path>
              </a:pathLst>
            </a:custGeom>
            <a:solidFill>
              <a:srgbClr val="DEA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391;p42">
              <a:extLst>
                <a:ext uri="{FF2B5EF4-FFF2-40B4-BE49-F238E27FC236}">
                  <a16:creationId xmlns:a16="http://schemas.microsoft.com/office/drawing/2014/main" id="{33AB6967-08B2-448A-B7A5-BA57FE5EEE88}"/>
                </a:ext>
              </a:extLst>
            </p:cNvPr>
            <p:cNvSpPr/>
            <p:nvPr/>
          </p:nvSpPr>
          <p:spPr>
            <a:xfrm>
              <a:off x="4430700" y="4072425"/>
              <a:ext cx="121050" cy="57275"/>
            </a:xfrm>
            <a:custGeom>
              <a:avLst/>
              <a:gdLst/>
              <a:ahLst/>
              <a:cxnLst/>
              <a:rect l="l" t="t" r="r" b="b"/>
              <a:pathLst>
                <a:path w="4842" h="2291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  <a:lnTo>
                    <a:pt x="4841" y="1164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392;p42">
              <a:extLst>
                <a:ext uri="{FF2B5EF4-FFF2-40B4-BE49-F238E27FC236}">
                  <a16:creationId xmlns:a16="http://schemas.microsoft.com/office/drawing/2014/main" id="{0C0D7C6E-0852-4C5F-86C3-0685847AC2C7}"/>
                </a:ext>
              </a:extLst>
            </p:cNvPr>
            <p:cNvSpPr/>
            <p:nvPr/>
          </p:nvSpPr>
          <p:spPr>
            <a:xfrm>
              <a:off x="2373050" y="3934975"/>
              <a:ext cx="1943650" cy="192700"/>
            </a:xfrm>
            <a:custGeom>
              <a:avLst/>
              <a:gdLst/>
              <a:ahLst/>
              <a:cxnLst/>
              <a:rect l="l" t="t" r="r" b="b"/>
              <a:pathLst>
                <a:path w="77746" h="7708" extrusionOk="0">
                  <a:moveTo>
                    <a:pt x="1228" y="844"/>
                  </a:moveTo>
                  <a:cubicBezTo>
                    <a:pt x="1302" y="844"/>
                    <a:pt x="1386" y="857"/>
                    <a:pt x="1479" y="884"/>
                  </a:cubicBezTo>
                  <a:lnTo>
                    <a:pt x="17298" y="2020"/>
                  </a:lnTo>
                  <a:cubicBezTo>
                    <a:pt x="17605" y="2065"/>
                    <a:pt x="17749" y="2227"/>
                    <a:pt x="17731" y="2497"/>
                  </a:cubicBezTo>
                  <a:cubicBezTo>
                    <a:pt x="17722" y="2605"/>
                    <a:pt x="17686" y="2705"/>
                    <a:pt x="17632" y="2804"/>
                  </a:cubicBezTo>
                  <a:cubicBezTo>
                    <a:pt x="17551" y="2907"/>
                    <a:pt x="17447" y="2956"/>
                    <a:pt x="17318" y="2956"/>
                  </a:cubicBezTo>
                  <a:cubicBezTo>
                    <a:pt x="17289" y="2956"/>
                    <a:pt x="17258" y="2953"/>
                    <a:pt x="17226" y="2948"/>
                  </a:cubicBezTo>
                  <a:lnTo>
                    <a:pt x="1245" y="1839"/>
                  </a:lnTo>
                  <a:cubicBezTo>
                    <a:pt x="938" y="1785"/>
                    <a:pt x="794" y="1605"/>
                    <a:pt x="812" y="1307"/>
                  </a:cubicBezTo>
                  <a:cubicBezTo>
                    <a:pt x="833" y="1000"/>
                    <a:pt x="973" y="844"/>
                    <a:pt x="1228" y="844"/>
                  </a:cubicBezTo>
                  <a:close/>
                  <a:moveTo>
                    <a:pt x="18849" y="2164"/>
                  </a:moveTo>
                  <a:cubicBezTo>
                    <a:pt x="18912" y="2164"/>
                    <a:pt x="18981" y="2170"/>
                    <a:pt x="19056" y="2182"/>
                  </a:cubicBezTo>
                  <a:cubicBezTo>
                    <a:pt x="19489" y="2254"/>
                    <a:pt x="19696" y="2443"/>
                    <a:pt x="19669" y="2768"/>
                  </a:cubicBezTo>
                  <a:cubicBezTo>
                    <a:pt x="19653" y="3057"/>
                    <a:pt x="19469" y="3195"/>
                    <a:pt x="19119" y="3195"/>
                  </a:cubicBezTo>
                  <a:cubicBezTo>
                    <a:pt x="19088" y="3195"/>
                    <a:pt x="19055" y="3194"/>
                    <a:pt x="19020" y="3191"/>
                  </a:cubicBezTo>
                  <a:cubicBezTo>
                    <a:pt x="18741" y="3173"/>
                    <a:pt x="18533" y="3083"/>
                    <a:pt x="18416" y="2912"/>
                  </a:cubicBezTo>
                  <a:cubicBezTo>
                    <a:pt x="18362" y="2822"/>
                    <a:pt x="18335" y="2723"/>
                    <a:pt x="18344" y="2623"/>
                  </a:cubicBezTo>
                  <a:cubicBezTo>
                    <a:pt x="18359" y="2315"/>
                    <a:pt x="18531" y="2164"/>
                    <a:pt x="18849" y="2164"/>
                  </a:cubicBezTo>
                  <a:close/>
                  <a:moveTo>
                    <a:pt x="163" y="0"/>
                  </a:moveTo>
                  <a:cubicBezTo>
                    <a:pt x="64" y="857"/>
                    <a:pt x="10" y="1731"/>
                    <a:pt x="1" y="2614"/>
                  </a:cubicBezTo>
                  <a:lnTo>
                    <a:pt x="73491" y="7707"/>
                  </a:lnTo>
                  <a:cubicBezTo>
                    <a:pt x="73671" y="7509"/>
                    <a:pt x="74149" y="7356"/>
                    <a:pt x="74924" y="7221"/>
                  </a:cubicBezTo>
                  <a:cubicBezTo>
                    <a:pt x="75691" y="7085"/>
                    <a:pt x="76628" y="6878"/>
                    <a:pt x="77746" y="6626"/>
                  </a:cubicBezTo>
                  <a:cubicBezTo>
                    <a:pt x="77187" y="6517"/>
                    <a:pt x="76502" y="6328"/>
                    <a:pt x="75709" y="6058"/>
                  </a:cubicBezTo>
                  <a:cubicBezTo>
                    <a:pt x="74915" y="5760"/>
                    <a:pt x="74293" y="5553"/>
                    <a:pt x="73870" y="5418"/>
                  </a:cubicBezTo>
                  <a:cubicBezTo>
                    <a:pt x="73437" y="5274"/>
                    <a:pt x="73185" y="5156"/>
                    <a:pt x="73113" y="5057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EC81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393;p42">
              <a:extLst>
                <a:ext uri="{FF2B5EF4-FFF2-40B4-BE49-F238E27FC236}">
                  <a16:creationId xmlns:a16="http://schemas.microsoft.com/office/drawing/2014/main" id="{ED6D5623-554C-41B0-8737-9996A48F9EEB}"/>
                </a:ext>
              </a:extLst>
            </p:cNvPr>
            <p:cNvSpPr/>
            <p:nvPr/>
          </p:nvSpPr>
          <p:spPr>
            <a:xfrm>
              <a:off x="2392900" y="3956075"/>
              <a:ext cx="472575" cy="58775"/>
            </a:xfrm>
            <a:custGeom>
              <a:avLst/>
              <a:gdLst/>
              <a:ahLst/>
              <a:cxnLst/>
              <a:rect l="l" t="t" r="r" b="b"/>
              <a:pathLst>
                <a:path w="18903" h="2351" extrusionOk="0">
                  <a:moveTo>
                    <a:pt x="434" y="0"/>
                  </a:moveTo>
                  <a:cubicBezTo>
                    <a:pt x="179" y="0"/>
                    <a:pt x="39" y="156"/>
                    <a:pt x="18" y="463"/>
                  </a:cubicBezTo>
                  <a:cubicBezTo>
                    <a:pt x="0" y="761"/>
                    <a:pt x="144" y="941"/>
                    <a:pt x="451" y="995"/>
                  </a:cubicBezTo>
                  <a:lnTo>
                    <a:pt x="16432" y="2104"/>
                  </a:lnTo>
                  <a:cubicBezTo>
                    <a:pt x="16464" y="2109"/>
                    <a:pt x="16495" y="2112"/>
                    <a:pt x="16524" y="2112"/>
                  </a:cubicBezTo>
                  <a:cubicBezTo>
                    <a:pt x="16653" y="2112"/>
                    <a:pt x="16757" y="2063"/>
                    <a:pt x="16838" y="1960"/>
                  </a:cubicBezTo>
                  <a:cubicBezTo>
                    <a:pt x="16892" y="1861"/>
                    <a:pt x="16928" y="1761"/>
                    <a:pt x="16937" y="1653"/>
                  </a:cubicBezTo>
                  <a:cubicBezTo>
                    <a:pt x="16955" y="1383"/>
                    <a:pt x="16811" y="1221"/>
                    <a:pt x="16495" y="1176"/>
                  </a:cubicBezTo>
                  <a:lnTo>
                    <a:pt x="685" y="40"/>
                  </a:lnTo>
                  <a:cubicBezTo>
                    <a:pt x="592" y="13"/>
                    <a:pt x="508" y="0"/>
                    <a:pt x="434" y="0"/>
                  </a:cubicBezTo>
                  <a:close/>
                  <a:moveTo>
                    <a:pt x="18055" y="1320"/>
                  </a:moveTo>
                  <a:cubicBezTo>
                    <a:pt x="17737" y="1320"/>
                    <a:pt x="17565" y="1471"/>
                    <a:pt x="17550" y="1779"/>
                  </a:cubicBezTo>
                  <a:cubicBezTo>
                    <a:pt x="17541" y="1879"/>
                    <a:pt x="17568" y="1978"/>
                    <a:pt x="17622" y="2068"/>
                  </a:cubicBezTo>
                  <a:cubicBezTo>
                    <a:pt x="17739" y="2239"/>
                    <a:pt x="17947" y="2329"/>
                    <a:pt x="18226" y="2347"/>
                  </a:cubicBezTo>
                  <a:cubicBezTo>
                    <a:pt x="18261" y="2350"/>
                    <a:pt x="18294" y="2351"/>
                    <a:pt x="18325" y="2351"/>
                  </a:cubicBezTo>
                  <a:cubicBezTo>
                    <a:pt x="18675" y="2351"/>
                    <a:pt x="18859" y="2213"/>
                    <a:pt x="18875" y="1924"/>
                  </a:cubicBezTo>
                  <a:cubicBezTo>
                    <a:pt x="18902" y="1599"/>
                    <a:pt x="18695" y="1410"/>
                    <a:pt x="18262" y="1338"/>
                  </a:cubicBezTo>
                  <a:cubicBezTo>
                    <a:pt x="18187" y="1326"/>
                    <a:pt x="18118" y="1320"/>
                    <a:pt x="18055" y="1320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394;p42">
              <a:extLst>
                <a:ext uri="{FF2B5EF4-FFF2-40B4-BE49-F238E27FC236}">
                  <a16:creationId xmlns:a16="http://schemas.microsoft.com/office/drawing/2014/main" id="{919DE76E-FC77-4799-BD43-240382453DA7}"/>
                </a:ext>
              </a:extLst>
            </p:cNvPr>
            <p:cNvSpPr/>
            <p:nvPr/>
          </p:nvSpPr>
          <p:spPr>
            <a:xfrm>
              <a:off x="2373050" y="3889675"/>
              <a:ext cx="1885075" cy="275175"/>
            </a:xfrm>
            <a:custGeom>
              <a:avLst/>
              <a:gdLst/>
              <a:ahLst/>
              <a:cxnLst/>
              <a:rect l="l" t="t" r="r" b="b"/>
              <a:pathLst>
                <a:path w="75403" h="11007" extrusionOk="0">
                  <a:moveTo>
                    <a:pt x="424" y="1"/>
                  </a:moveTo>
                  <a:cubicBezTo>
                    <a:pt x="316" y="605"/>
                    <a:pt x="235" y="1208"/>
                    <a:pt x="163" y="1812"/>
                  </a:cubicBezTo>
                  <a:lnTo>
                    <a:pt x="73113" y="6869"/>
                  </a:lnTo>
                  <a:cubicBezTo>
                    <a:pt x="73203" y="6707"/>
                    <a:pt x="73446" y="6491"/>
                    <a:pt x="73843" y="6220"/>
                  </a:cubicBezTo>
                  <a:cubicBezTo>
                    <a:pt x="74411" y="5833"/>
                    <a:pt x="74933" y="5490"/>
                    <a:pt x="75402" y="5202"/>
                  </a:cubicBezTo>
                  <a:lnTo>
                    <a:pt x="424" y="1"/>
                  </a:lnTo>
                  <a:close/>
                  <a:moveTo>
                    <a:pt x="1" y="4426"/>
                  </a:moveTo>
                  <a:cubicBezTo>
                    <a:pt x="1" y="4877"/>
                    <a:pt x="1" y="5337"/>
                    <a:pt x="19" y="5806"/>
                  </a:cubicBezTo>
                  <a:lnTo>
                    <a:pt x="75006" y="11007"/>
                  </a:lnTo>
                  <a:cubicBezTo>
                    <a:pt x="74852" y="10953"/>
                    <a:pt x="74555" y="10700"/>
                    <a:pt x="74104" y="10240"/>
                  </a:cubicBezTo>
                  <a:cubicBezTo>
                    <a:pt x="73653" y="9799"/>
                    <a:pt x="73455" y="9555"/>
                    <a:pt x="73491" y="9519"/>
                  </a:cubicBezTo>
                  <a:lnTo>
                    <a:pt x="1" y="4426"/>
                  </a:lnTo>
                  <a:close/>
                </a:path>
              </a:pathLst>
            </a:custGeom>
            <a:solidFill>
              <a:srgbClr val="C45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395;p42">
              <a:extLst>
                <a:ext uri="{FF2B5EF4-FFF2-40B4-BE49-F238E27FC236}">
                  <a16:creationId xmlns:a16="http://schemas.microsoft.com/office/drawing/2014/main" id="{CDEA0AD9-A3A6-4673-BD39-3D30AF6A0681}"/>
                </a:ext>
              </a:extLst>
            </p:cNvPr>
            <p:cNvSpPr/>
            <p:nvPr/>
          </p:nvSpPr>
          <p:spPr>
            <a:xfrm>
              <a:off x="2142525" y="3876725"/>
              <a:ext cx="2414850" cy="291950"/>
            </a:xfrm>
            <a:custGeom>
              <a:avLst/>
              <a:gdLst/>
              <a:ahLst/>
              <a:cxnLst/>
              <a:rect l="l" t="t" r="r" b="b"/>
              <a:pathLst>
                <a:path w="96594" h="11678" extrusionOk="0">
                  <a:moveTo>
                    <a:pt x="3079" y="479"/>
                  </a:moveTo>
                  <a:cubicBezTo>
                    <a:pt x="3263" y="479"/>
                    <a:pt x="3448" y="485"/>
                    <a:pt x="3633" y="492"/>
                  </a:cubicBezTo>
                  <a:cubicBezTo>
                    <a:pt x="4094" y="507"/>
                    <a:pt x="4554" y="537"/>
                    <a:pt x="5014" y="606"/>
                  </a:cubicBezTo>
                  <a:lnTo>
                    <a:pt x="5014" y="606"/>
                  </a:lnTo>
                  <a:cubicBezTo>
                    <a:pt x="4945" y="1432"/>
                    <a:pt x="4863" y="2251"/>
                    <a:pt x="4805" y="3079"/>
                  </a:cubicBezTo>
                  <a:cubicBezTo>
                    <a:pt x="4738" y="3903"/>
                    <a:pt x="4703" y="4719"/>
                    <a:pt x="4669" y="5549"/>
                  </a:cubicBezTo>
                  <a:lnTo>
                    <a:pt x="4669" y="5549"/>
                  </a:lnTo>
                  <a:lnTo>
                    <a:pt x="4075" y="5521"/>
                  </a:lnTo>
                  <a:cubicBezTo>
                    <a:pt x="3813" y="5512"/>
                    <a:pt x="3552" y="5503"/>
                    <a:pt x="3291" y="5467"/>
                  </a:cubicBezTo>
                  <a:cubicBezTo>
                    <a:pt x="3029" y="5440"/>
                    <a:pt x="2777" y="5413"/>
                    <a:pt x="2515" y="5368"/>
                  </a:cubicBezTo>
                  <a:cubicBezTo>
                    <a:pt x="2452" y="5359"/>
                    <a:pt x="2380" y="5350"/>
                    <a:pt x="2326" y="5341"/>
                  </a:cubicBezTo>
                  <a:cubicBezTo>
                    <a:pt x="2263" y="5323"/>
                    <a:pt x="2200" y="5314"/>
                    <a:pt x="2146" y="5296"/>
                  </a:cubicBezTo>
                  <a:cubicBezTo>
                    <a:pt x="2020" y="5260"/>
                    <a:pt x="1903" y="5215"/>
                    <a:pt x="1794" y="5161"/>
                  </a:cubicBezTo>
                  <a:cubicBezTo>
                    <a:pt x="1335" y="4962"/>
                    <a:pt x="965" y="4620"/>
                    <a:pt x="794" y="4196"/>
                  </a:cubicBezTo>
                  <a:cubicBezTo>
                    <a:pt x="604" y="3764"/>
                    <a:pt x="577" y="3277"/>
                    <a:pt x="623" y="2781"/>
                  </a:cubicBezTo>
                  <a:cubicBezTo>
                    <a:pt x="650" y="2276"/>
                    <a:pt x="749" y="1799"/>
                    <a:pt x="992" y="1402"/>
                  </a:cubicBezTo>
                  <a:cubicBezTo>
                    <a:pt x="1226" y="1005"/>
                    <a:pt x="1632" y="726"/>
                    <a:pt x="2110" y="591"/>
                  </a:cubicBezTo>
                  <a:cubicBezTo>
                    <a:pt x="2227" y="555"/>
                    <a:pt x="2353" y="537"/>
                    <a:pt x="2479" y="510"/>
                  </a:cubicBezTo>
                  <a:cubicBezTo>
                    <a:pt x="2606" y="492"/>
                    <a:pt x="2714" y="483"/>
                    <a:pt x="2849" y="483"/>
                  </a:cubicBezTo>
                  <a:cubicBezTo>
                    <a:pt x="2926" y="480"/>
                    <a:pt x="3002" y="479"/>
                    <a:pt x="3079" y="479"/>
                  </a:cubicBezTo>
                  <a:close/>
                  <a:moveTo>
                    <a:pt x="6040" y="167"/>
                  </a:moveTo>
                  <a:cubicBezTo>
                    <a:pt x="6292" y="167"/>
                    <a:pt x="6554" y="266"/>
                    <a:pt x="6689" y="483"/>
                  </a:cubicBezTo>
                  <a:lnTo>
                    <a:pt x="6797" y="510"/>
                  </a:lnTo>
                  <a:cubicBezTo>
                    <a:pt x="6808" y="513"/>
                    <a:pt x="6819" y="516"/>
                    <a:pt x="6831" y="516"/>
                  </a:cubicBezTo>
                  <a:cubicBezTo>
                    <a:pt x="6847" y="516"/>
                    <a:pt x="6862" y="511"/>
                    <a:pt x="6878" y="501"/>
                  </a:cubicBezTo>
                  <a:cubicBezTo>
                    <a:pt x="7042" y="368"/>
                    <a:pt x="7246" y="317"/>
                    <a:pt x="7449" y="317"/>
                  </a:cubicBezTo>
                  <a:cubicBezTo>
                    <a:pt x="7481" y="317"/>
                    <a:pt x="7513" y="318"/>
                    <a:pt x="7545" y="320"/>
                  </a:cubicBezTo>
                  <a:cubicBezTo>
                    <a:pt x="7789" y="347"/>
                    <a:pt x="8014" y="438"/>
                    <a:pt x="8203" y="591"/>
                  </a:cubicBezTo>
                  <a:lnTo>
                    <a:pt x="8293" y="618"/>
                  </a:lnTo>
                  <a:cubicBezTo>
                    <a:pt x="8302" y="618"/>
                    <a:pt x="8320" y="618"/>
                    <a:pt x="8338" y="609"/>
                  </a:cubicBezTo>
                  <a:cubicBezTo>
                    <a:pt x="8520" y="518"/>
                    <a:pt x="8717" y="472"/>
                    <a:pt x="8915" y="472"/>
                  </a:cubicBezTo>
                  <a:cubicBezTo>
                    <a:pt x="8933" y="472"/>
                    <a:pt x="8951" y="473"/>
                    <a:pt x="8969" y="474"/>
                  </a:cubicBezTo>
                  <a:cubicBezTo>
                    <a:pt x="9186" y="483"/>
                    <a:pt x="9402" y="546"/>
                    <a:pt x="9564" y="690"/>
                  </a:cubicBezTo>
                  <a:lnTo>
                    <a:pt x="9582" y="699"/>
                  </a:lnTo>
                  <a:cubicBezTo>
                    <a:pt x="9600" y="708"/>
                    <a:pt x="9618" y="708"/>
                    <a:pt x="9636" y="708"/>
                  </a:cubicBezTo>
                  <a:cubicBezTo>
                    <a:pt x="12764" y="789"/>
                    <a:pt x="15883" y="1068"/>
                    <a:pt x="19011" y="1276"/>
                  </a:cubicBezTo>
                  <a:lnTo>
                    <a:pt x="28385" y="1934"/>
                  </a:lnTo>
                  <a:lnTo>
                    <a:pt x="47125" y="3241"/>
                  </a:lnTo>
                  <a:lnTo>
                    <a:pt x="84614" y="5873"/>
                  </a:lnTo>
                  <a:lnTo>
                    <a:pt x="84587" y="5873"/>
                  </a:lnTo>
                  <a:lnTo>
                    <a:pt x="87517" y="6702"/>
                  </a:lnTo>
                  <a:cubicBezTo>
                    <a:pt x="88003" y="6846"/>
                    <a:pt x="88490" y="6982"/>
                    <a:pt x="88986" y="7117"/>
                  </a:cubicBezTo>
                  <a:cubicBezTo>
                    <a:pt x="89473" y="7252"/>
                    <a:pt x="89959" y="7387"/>
                    <a:pt x="90455" y="7522"/>
                  </a:cubicBezTo>
                  <a:lnTo>
                    <a:pt x="91924" y="7919"/>
                  </a:lnTo>
                  <a:lnTo>
                    <a:pt x="93403" y="8307"/>
                  </a:lnTo>
                  <a:cubicBezTo>
                    <a:pt x="94178" y="8513"/>
                    <a:pt x="94948" y="8725"/>
                    <a:pt x="95712" y="8973"/>
                  </a:cubicBezTo>
                  <a:lnTo>
                    <a:pt x="95712" y="8973"/>
                  </a:lnTo>
                  <a:cubicBezTo>
                    <a:pt x="94921" y="9193"/>
                    <a:pt x="94126" y="9408"/>
                    <a:pt x="93331" y="9623"/>
                  </a:cubicBezTo>
                  <a:cubicBezTo>
                    <a:pt x="92835" y="9758"/>
                    <a:pt x="92330" y="9893"/>
                    <a:pt x="91834" y="10010"/>
                  </a:cubicBezTo>
                  <a:cubicBezTo>
                    <a:pt x="91321" y="10109"/>
                    <a:pt x="90816" y="10209"/>
                    <a:pt x="90311" y="10299"/>
                  </a:cubicBezTo>
                  <a:cubicBezTo>
                    <a:pt x="89292" y="10488"/>
                    <a:pt x="88265" y="10641"/>
                    <a:pt x="87246" y="10822"/>
                  </a:cubicBezTo>
                  <a:cubicBezTo>
                    <a:pt x="86231" y="10992"/>
                    <a:pt x="85224" y="11181"/>
                    <a:pt x="84209" y="11370"/>
                  </a:cubicBezTo>
                  <a:lnTo>
                    <a:pt x="84209" y="11370"/>
                  </a:lnTo>
                  <a:lnTo>
                    <a:pt x="46747" y="8811"/>
                  </a:lnTo>
                  <a:lnTo>
                    <a:pt x="27998" y="7522"/>
                  </a:lnTo>
                  <a:cubicBezTo>
                    <a:pt x="21751" y="7090"/>
                    <a:pt x="15495" y="6684"/>
                    <a:pt x="9258" y="6134"/>
                  </a:cubicBezTo>
                  <a:cubicBezTo>
                    <a:pt x="9250" y="6132"/>
                    <a:pt x="9242" y="6131"/>
                    <a:pt x="9234" y="6131"/>
                  </a:cubicBezTo>
                  <a:cubicBezTo>
                    <a:pt x="9216" y="6131"/>
                    <a:pt x="9198" y="6137"/>
                    <a:pt x="9186" y="6143"/>
                  </a:cubicBezTo>
                  <a:lnTo>
                    <a:pt x="9168" y="6143"/>
                  </a:lnTo>
                  <a:cubicBezTo>
                    <a:pt x="8978" y="6260"/>
                    <a:pt x="8762" y="6324"/>
                    <a:pt x="8555" y="6324"/>
                  </a:cubicBezTo>
                  <a:cubicBezTo>
                    <a:pt x="8347" y="6315"/>
                    <a:pt x="8140" y="6233"/>
                    <a:pt x="8005" y="6080"/>
                  </a:cubicBezTo>
                  <a:cubicBezTo>
                    <a:pt x="7987" y="6053"/>
                    <a:pt x="7951" y="6035"/>
                    <a:pt x="7906" y="6035"/>
                  </a:cubicBezTo>
                  <a:lnTo>
                    <a:pt x="7834" y="6044"/>
                  </a:lnTo>
                  <a:cubicBezTo>
                    <a:pt x="7655" y="6153"/>
                    <a:pt x="7450" y="6201"/>
                    <a:pt x="7242" y="6201"/>
                  </a:cubicBezTo>
                  <a:cubicBezTo>
                    <a:pt x="7208" y="6201"/>
                    <a:pt x="7174" y="6200"/>
                    <a:pt x="7140" y="6197"/>
                  </a:cubicBezTo>
                  <a:cubicBezTo>
                    <a:pt x="7022" y="6188"/>
                    <a:pt x="6905" y="6161"/>
                    <a:pt x="6797" y="6116"/>
                  </a:cubicBezTo>
                  <a:cubicBezTo>
                    <a:pt x="6680" y="6080"/>
                    <a:pt x="6581" y="6026"/>
                    <a:pt x="6482" y="5954"/>
                  </a:cubicBezTo>
                  <a:lnTo>
                    <a:pt x="6464" y="5945"/>
                  </a:lnTo>
                  <a:cubicBezTo>
                    <a:pt x="6446" y="5927"/>
                    <a:pt x="6423" y="5918"/>
                    <a:pt x="6400" y="5918"/>
                  </a:cubicBezTo>
                  <a:cubicBezTo>
                    <a:pt x="6378" y="5918"/>
                    <a:pt x="6355" y="5927"/>
                    <a:pt x="6337" y="5945"/>
                  </a:cubicBezTo>
                  <a:cubicBezTo>
                    <a:pt x="6172" y="6073"/>
                    <a:pt x="5962" y="6132"/>
                    <a:pt x="5750" y="6132"/>
                  </a:cubicBezTo>
                  <a:cubicBezTo>
                    <a:pt x="5708" y="6132"/>
                    <a:pt x="5667" y="6130"/>
                    <a:pt x="5625" y="6125"/>
                  </a:cubicBezTo>
                  <a:cubicBezTo>
                    <a:pt x="5499" y="6116"/>
                    <a:pt x="5373" y="6080"/>
                    <a:pt x="5256" y="6035"/>
                  </a:cubicBezTo>
                  <a:cubicBezTo>
                    <a:pt x="5183" y="6007"/>
                    <a:pt x="5110" y="5972"/>
                    <a:pt x="5042" y="5928"/>
                  </a:cubicBezTo>
                  <a:lnTo>
                    <a:pt x="5042" y="5928"/>
                  </a:lnTo>
                  <a:cubicBezTo>
                    <a:pt x="5040" y="5891"/>
                    <a:pt x="5040" y="5853"/>
                    <a:pt x="5039" y="5815"/>
                  </a:cubicBezTo>
                  <a:lnTo>
                    <a:pt x="5039" y="5815"/>
                  </a:lnTo>
                  <a:cubicBezTo>
                    <a:pt x="5047" y="5791"/>
                    <a:pt x="5051" y="5764"/>
                    <a:pt x="5048" y="5738"/>
                  </a:cubicBezTo>
                  <a:cubicBezTo>
                    <a:pt x="5048" y="5736"/>
                    <a:pt x="5048" y="5735"/>
                    <a:pt x="5048" y="5733"/>
                  </a:cubicBezTo>
                  <a:lnTo>
                    <a:pt x="5048" y="5733"/>
                  </a:lnTo>
                  <a:cubicBezTo>
                    <a:pt x="5048" y="5729"/>
                    <a:pt x="5047" y="5724"/>
                    <a:pt x="5046" y="5719"/>
                  </a:cubicBezTo>
                  <a:lnTo>
                    <a:pt x="5046" y="5719"/>
                  </a:lnTo>
                  <a:cubicBezTo>
                    <a:pt x="4949" y="4851"/>
                    <a:pt x="4959" y="3974"/>
                    <a:pt x="5012" y="3097"/>
                  </a:cubicBezTo>
                  <a:cubicBezTo>
                    <a:pt x="5075" y="2213"/>
                    <a:pt x="5193" y="1330"/>
                    <a:pt x="5409" y="474"/>
                  </a:cubicBezTo>
                  <a:cubicBezTo>
                    <a:pt x="5409" y="465"/>
                    <a:pt x="5418" y="447"/>
                    <a:pt x="5418" y="438"/>
                  </a:cubicBezTo>
                  <a:cubicBezTo>
                    <a:pt x="5418" y="428"/>
                    <a:pt x="5417" y="418"/>
                    <a:pt x="5416" y="408"/>
                  </a:cubicBezTo>
                  <a:lnTo>
                    <a:pt x="5416" y="408"/>
                  </a:lnTo>
                  <a:cubicBezTo>
                    <a:pt x="5420" y="381"/>
                    <a:pt x="5424" y="352"/>
                    <a:pt x="5429" y="324"/>
                  </a:cubicBezTo>
                  <a:lnTo>
                    <a:pt x="5429" y="324"/>
                  </a:lnTo>
                  <a:cubicBezTo>
                    <a:pt x="5503" y="283"/>
                    <a:pt x="5580" y="250"/>
                    <a:pt x="5661" y="221"/>
                  </a:cubicBezTo>
                  <a:cubicBezTo>
                    <a:pt x="5787" y="185"/>
                    <a:pt x="5914" y="167"/>
                    <a:pt x="6040" y="167"/>
                  </a:cubicBezTo>
                  <a:close/>
                  <a:moveTo>
                    <a:pt x="5907" y="1"/>
                  </a:moveTo>
                  <a:cubicBezTo>
                    <a:pt x="5814" y="1"/>
                    <a:pt x="5721" y="5"/>
                    <a:pt x="5625" y="5"/>
                  </a:cubicBezTo>
                  <a:cubicBezTo>
                    <a:pt x="5509" y="12"/>
                    <a:pt x="5398" y="25"/>
                    <a:pt x="5279" y="25"/>
                  </a:cubicBezTo>
                  <a:cubicBezTo>
                    <a:pt x="5250" y="25"/>
                    <a:pt x="5222" y="25"/>
                    <a:pt x="5193" y="23"/>
                  </a:cubicBezTo>
                  <a:cubicBezTo>
                    <a:pt x="5166" y="23"/>
                    <a:pt x="5129" y="41"/>
                    <a:pt x="5111" y="77"/>
                  </a:cubicBezTo>
                  <a:lnTo>
                    <a:pt x="5066" y="167"/>
                  </a:lnTo>
                  <a:cubicBezTo>
                    <a:pt x="5061" y="193"/>
                    <a:pt x="5056" y="217"/>
                    <a:pt x="5051" y="242"/>
                  </a:cubicBezTo>
                  <a:lnTo>
                    <a:pt x="5051" y="242"/>
                  </a:lnTo>
                  <a:lnTo>
                    <a:pt x="3642" y="194"/>
                  </a:lnTo>
                  <a:lnTo>
                    <a:pt x="2849" y="167"/>
                  </a:lnTo>
                  <a:cubicBezTo>
                    <a:pt x="2812" y="164"/>
                    <a:pt x="2773" y="163"/>
                    <a:pt x="2732" y="163"/>
                  </a:cubicBezTo>
                  <a:cubicBezTo>
                    <a:pt x="2635" y="163"/>
                    <a:pt x="2530" y="170"/>
                    <a:pt x="2434" y="176"/>
                  </a:cubicBezTo>
                  <a:cubicBezTo>
                    <a:pt x="2299" y="194"/>
                    <a:pt x="2164" y="212"/>
                    <a:pt x="2020" y="239"/>
                  </a:cubicBezTo>
                  <a:cubicBezTo>
                    <a:pt x="1749" y="293"/>
                    <a:pt x="1479" y="383"/>
                    <a:pt x="1217" y="528"/>
                  </a:cubicBezTo>
                  <a:cubicBezTo>
                    <a:pt x="965" y="681"/>
                    <a:pt x="740" y="879"/>
                    <a:pt x="568" y="1114"/>
                  </a:cubicBezTo>
                  <a:cubicBezTo>
                    <a:pt x="208" y="1600"/>
                    <a:pt x="82" y="2195"/>
                    <a:pt x="46" y="2736"/>
                  </a:cubicBezTo>
                  <a:cubicBezTo>
                    <a:pt x="1" y="3286"/>
                    <a:pt x="64" y="3890"/>
                    <a:pt x="343" y="4413"/>
                  </a:cubicBezTo>
                  <a:cubicBezTo>
                    <a:pt x="487" y="4674"/>
                    <a:pt x="686" y="4899"/>
                    <a:pt x="920" y="5080"/>
                  </a:cubicBezTo>
                  <a:cubicBezTo>
                    <a:pt x="1145" y="5260"/>
                    <a:pt x="1407" y="5386"/>
                    <a:pt x="1668" y="5476"/>
                  </a:cubicBezTo>
                  <a:cubicBezTo>
                    <a:pt x="1794" y="5521"/>
                    <a:pt x="1930" y="5557"/>
                    <a:pt x="2065" y="5593"/>
                  </a:cubicBezTo>
                  <a:cubicBezTo>
                    <a:pt x="2128" y="5611"/>
                    <a:pt x="2200" y="5620"/>
                    <a:pt x="2272" y="5639"/>
                  </a:cubicBezTo>
                  <a:cubicBezTo>
                    <a:pt x="2335" y="5648"/>
                    <a:pt x="2398" y="5648"/>
                    <a:pt x="2470" y="5657"/>
                  </a:cubicBezTo>
                  <a:cubicBezTo>
                    <a:pt x="2732" y="5684"/>
                    <a:pt x="2993" y="5720"/>
                    <a:pt x="3255" y="5756"/>
                  </a:cubicBezTo>
                  <a:cubicBezTo>
                    <a:pt x="3723" y="5827"/>
                    <a:pt x="4184" y="5885"/>
                    <a:pt x="4651" y="5928"/>
                  </a:cubicBezTo>
                  <a:lnTo>
                    <a:pt x="4651" y="5928"/>
                  </a:lnTo>
                  <a:cubicBezTo>
                    <a:pt x="4651" y="5964"/>
                    <a:pt x="4654" y="6000"/>
                    <a:pt x="4661" y="6035"/>
                  </a:cubicBezTo>
                  <a:lnTo>
                    <a:pt x="4661" y="6080"/>
                  </a:lnTo>
                  <a:cubicBezTo>
                    <a:pt x="4670" y="6143"/>
                    <a:pt x="4715" y="6188"/>
                    <a:pt x="4778" y="6197"/>
                  </a:cubicBezTo>
                  <a:cubicBezTo>
                    <a:pt x="4922" y="6215"/>
                    <a:pt x="5057" y="6242"/>
                    <a:pt x="5193" y="6260"/>
                  </a:cubicBezTo>
                  <a:cubicBezTo>
                    <a:pt x="5337" y="6279"/>
                    <a:pt x="5472" y="6297"/>
                    <a:pt x="5607" y="6306"/>
                  </a:cubicBezTo>
                  <a:cubicBezTo>
                    <a:pt x="5742" y="6315"/>
                    <a:pt x="5887" y="6324"/>
                    <a:pt x="6022" y="6324"/>
                  </a:cubicBezTo>
                  <a:cubicBezTo>
                    <a:pt x="6133" y="6324"/>
                    <a:pt x="6243" y="6318"/>
                    <a:pt x="6358" y="6316"/>
                  </a:cubicBezTo>
                  <a:lnTo>
                    <a:pt x="6358" y="6316"/>
                  </a:lnTo>
                  <a:cubicBezTo>
                    <a:pt x="6479" y="6347"/>
                    <a:pt x="6594" y="6371"/>
                    <a:pt x="6716" y="6396"/>
                  </a:cubicBezTo>
                  <a:cubicBezTo>
                    <a:pt x="6851" y="6423"/>
                    <a:pt x="6986" y="6441"/>
                    <a:pt x="7122" y="6450"/>
                  </a:cubicBezTo>
                  <a:cubicBezTo>
                    <a:pt x="7185" y="6454"/>
                    <a:pt x="7247" y="6456"/>
                    <a:pt x="7308" y="6456"/>
                  </a:cubicBezTo>
                  <a:cubicBezTo>
                    <a:pt x="7485" y="6456"/>
                    <a:pt x="7658" y="6441"/>
                    <a:pt x="7841" y="6424"/>
                  </a:cubicBezTo>
                  <a:lnTo>
                    <a:pt x="7841" y="6424"/>
                  </a:lnTo>
                  <a:cubicBezTo>
                    <a:pt x="8064" y="6538"/>
                    <a:pt x="8301" y="6612"/>
                    <a:pt x="8546" y="6612"/>
                  </a:cubicBezTo>
                  <a:cubicBezTo>
                    <a:pt x="8578" y="6614"/>
                    <a:pt x="8609" y="6615"/>
                    <a:pt x="8641" y="6615"/>
                  </a:cubicBezTo>
                  <a:cubicBezTo>
                    <a:pt x="8860" y="6615"/>
                    <a:pt x="9068" y="6567"/>
                    <a:pt x="9276" y="6515"/>
                  </a:cubicBezTo>
                  <a:lnTo>
                    <a:pt x="9276" y="6515"/>
                  </a:lnTo>
                  <a:cubicBezTo>
                    <a:pt x="15516" y="6831"/>
                    <a:pt x="21748" y="7298"/>
                    <a:pt x="27980" y="7730"/>
                  </a:cubicBezTo>
                  <a:lnTo>
                    <a:pt x="46729" y="9037"/>
                  </a:lnTo>
                  <a:lnTo>
                    <a:pt x="84218" y="11678"/>
                  </a:lnTo>
                  <a:lnTo>
                    <a:pt x="84254" y="11678"/>
                  </a:lnTo>
                  <a:cubicBezTo>
                    <a:pt x="85272" y="11489"/>
                    <a:pt x="86291" y="11308"/>
                    <a:pt x="87309" y="11110"/>
                  </a:cubicBezTo>
                  <a:cubicBezTo>
                    <a:pt x="88328" y="10921"/>
                    <a:pt x="89337" y="10704"/>
                    <a:pt x="90356" y="10515"/>
                  </a:cubicBezTo>
                  <a:cubicBezTo>
                    <a:pt x="90861" y="10416"/>
                    <a:pt x="91375" y="10335"/>
                    <a:pt x="91879" y="10245"/>
                  </a:cubicBezTo>
                  <a:cubicBezTo>
                    <a:pt x="92384" y="10127"/>
                    <a:pt x="92889" y="10001"/>
                    <a:pt x="93394" y="9875"/>
                  </a:cubicBezTo>
                  <a:cubicBezTo>
                    <a:pt x="94403" y="9641"/>
                    <a:pt x="95404" y="9397"/>
                    <a:pt x="96422" y="9181"/>
                  </a:cubicBezTo>
                  <a:lnTo>
                    <a:pt x="96431" y="9172"/>
                  </a:lnTo>
                  <a:cubicBezTo>
                    <a:pt x="96504" y="9163"/>
                    <a:pt x="96558" y="9100"/>
                    <a:pt x="96576" y="9028"/>
                  </a:cubicBezTo>
                  <a:cubicBezTo>
                    <a:pt x="96594" y="8920"/>
                    <a:pt x="96522" y="8820"/>
                    <a:pt x="96422" y="8802"/>
                  </a:cubicBezTo>
                  <a:cubicBezTo>
                    <a:pt x="95422" y="8613"/>
                    <a:pt x="94439" y="8361"/>
                    <a:pt x="93457" y="8090"/>
                  </a:cubicBezTo>
                  <a:cubicBezTo>
                    <a:pt x="92970" y="7955"/>
                    <a:pt x="92474" y="7829"/>
                    <a:pt x="91988" y="7685"/>
                  </a:cubicBezTo>
                  <a:lnTo>
                    <a:pt x="90527" y="7252"/>
                  </a:lnTo>
                  <a:cubicBezTo>
                    <a:pt x="90041" y="7099"/>
                    <a:pt x="89554" y="6955"/>
                    <a:pt x="89067" y="6819"/>
                  </a:cubicBezTo>
                  <a:cubicBezTo>
                    <a:pt x="88580" y="6675"/>
                    <a:pt x="88094" y="6531"/>
                    <a:pt x="87607" y="6396"/>
                  </a:cubicBezTo>
                  <a:lnTo>
                    <a:pt x="84668" y="5566"/>
                  </a:lnTo>
                  <a:cubicBezTo>
                    <a:pt x="84659" y="5557"/>
                    <a:pt x="84650" y="5557"/>
                    <a:pt x="84641" y="5557"/>
                  </a:cubicBezTo>
                  <a:lnTo>
                    <a:pt x="47143" y="2988"/>
                  </a:lnTo>
                  <a:lnTo>
                    <a:pt x="28403" y="1708"/>
                  </a:lnTo>
                  <a:lnTo>
                    <a:pt x="19029" y="1059"/>
                  </a:lnTo>
                  <a:cubicBezTo>
                    <a:pt x="15901" y="834"/>
                    <a:pt x="12773" y="672"/>
                    <a:pt x="9663" y="320"/>
                  </a:cubicBezTo>
                  <a:lnTo>
                    <a:pt x="9663" y="320"/>
                  </a:lnTo>
                  <a:lnTo>
                    <a:pt x="9727" y="338"/>
                  </a:lnTo>
                  <a:cubicBezTo>
                    <a:pt x="9474" y="293"/>
                    <a:pt x="9231" y="248"/>
                    <a:pt x="8987" y="239"/>
                  </a:cubicBezTo>
                  <a:cubicBezTo>
                    <a:pt x="8898" y="233"/>
                    <a:pt x="8808" y="231"/>
                    <a:pt x="8717" y="231"/>
                  </a:cubicBezTo>
                  <a:cubicBezTo>
                    <a:pt x="8618" y="231"/>
                    <a:pt x="8519" y="233"/>
                    <a:pt x="8419" y="233"/>
                  </a:cubicBezTo>
                  <a:cubicBezTo>
                    <a:pt x="8391" y="233"/>
                    <a:pt x="8363" y="233"/>
                    <a:pt x="8335" y="232"/>
                  </a:cubicBezTo>
                  <a:lnTo>
                    <a:pt x="8335" y="232"/>
                  </a:lnTo>
                  <a:cubicBezTo>
                    <a:pt x="8081" y="150"/>
                    <a:pt x="7827" y="85"/>
                    <a:pt x="7572" y="68"/>
                  </a:cubicBezTo>
                  <a:cubicBezTo>
                    <a:pt x="7534" y="66"/>
                    <a:pt x="7496" y="64"/>
                    <a:pt x="7458" y="64"/>
                  </a:cubicBezTo>
                  <a:cubicBezTo>
                    <a:pt x="7355" y="64"/>
                    <a:pt x="7254" y="73"/>
                    <a:pt x="7149" y="86"/>
                  </a:cubicBezTo>
                  <a:cubicBezTo>
                    <a:pt x="7039" y="93"/>
                    <a:pt x="6930" y="112"/>
                    <a:pt x="6811" y="129"/>
                  </a:cubicBezTo>
                  <a:lnTo>
                    <a:pt x="6811" y="129"/>
                  </a:lnTo>
                  <a:cubicBezTo>
                    <a:pt x="6696" y="97"/>
                    <a:pt x="6584" y="71"/>
                    <a:pt x="6473" y="50"/>
                  </a:cubicBezTo>
                  <a:cubicBezTo>
                    <a:pt x="6328" y="23"/>
                    <a:pt x="6184" y="5"/>
                    <a:pt x="6049" y="5"/>
                  </a:cubicBezTo>
                  <a:cubicBezTo>
                    <a:pt x="6001" y="2"/>
                    <a:pt x="5954" y="1"/>
                    <a:pt x="5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396;p42">
              <a:extLst>
                <a:ext uri="{FF2B5EF4-FFF2-40B4-BE49-F238E27FC236}">
                  <a16:creationId xmlns:a16="http://schemas.microsoft.com/office/drawing/2014/main" id="{B0BC1E56-EE30-4420-9210-888C41B0056A}"/>
                </a:ext>
              </a:extLst>
            </p:cNvPr>
            <p:cNvSpPr/>
            <p:nvPr/>
          </p:nvSpPr>
          <p:spPr>
            <a:xfrm>
              <a:off x="2297125" y="3977050"/>
              <a:ext cx="10375" cy="58250"/>
            </a:xfrm>
            <a:custGeom>
              <a:avLst/>
              <a:gdLst/>
              <a:ahLst/>
              <a:cxnLst/>
              <a:rect l="l" t="t" r="r" b="b"/>
              <a:pathLst>
                <a:path w="415" h="2330" extrusionOk="0">
                  <a:moveTo>
                    <a:pt x="214" y="0"/>
                  </a:moveTo>
                  <a:cubicBezTo>
                    <a:pt x="203" y="0"/>
                    <a:pt x="192" y="1"/>
                    <a:pt x="180" y="3"/>
                  </a:cubicBezTo>
                  <a:cubicBezTo>
                    <a:pt x="72" y="12"/>
                    <a:pt x="0" y="111"/>
                    <a:pt x="18" y="219"/>
                  </a:cubicBezTo>
                  <a:cubicBezTo>
                    <a:pt x="63" y="535"/>
                    <a:pt x="63" y="850"/>
                    <a:pt x="63" y="1175"/>
                  </a:cubicBezTo>
                  <a:cubicBezTo>
                    <a:pt x="54" y="1490"/>
                    <a:pt x="45" y="1806"/>
                    <a:pt x="18" y="2121"/>
                  </a:cubicBezTo>
                  <a:cubicBezTo>
                    <a:pt x="18" y="2130"/>
                    <a:pt x="18" y="2139"/>
                    <a:pt x="18" y="2157"/>
                  </a:cubicBezTo>
                  <a:cubicBezTo>
                    <a:pt x="27" y="2251"/>
                    <a:pt x="116" y="2329"/>
                    <a:pt x="218" y="2329"/>
                  </a:cubicBezTo>
                  <a:cubicBezTo>
                    <a:pt x="223" y="2329"/>
                    <a:pt x="229" y="2329"/>
                    <a:pt x="234" y="2329"/>
                  </a:cubicBezTo>
                  <a:cubicBezTo>
                    <a:pt x="343" y="2320"/>
                    <a:pt x="415" y="2229"/>
                    <a:pt x="406" y="2121"/>
                  </a:cubicBezTo>
                  <a:lnTo>
                    <a:pt x="406" y="2103"/>
                  </a:lnTo>
                  <a:cubicBezTo>
                    <a:pt x="379" y="1797"/>
                    <a:pt x="370" y="1481"/>
                    <a:pt x="361" y="1166"/>
                  </a:cubicBezTo>
                  <a:cubicBezTo>
                    <a:pt x="361" y="859"/>
                    <a:pt x="361" y="544"/>
                    <a:pt x="406" y="228"/>
                  </a:cubicBezTo>
                  <a:lnTo>
                    <a:pt x="406" y="219"/>
                  </a:lnTo>
                  <a:cubicBezTo>
                    <a:pt x="406" y="201"/>
                    <a:pt x="406" y="183"/>
                    <a:pt x="406" y="165"/>
                  </a:cubicBezTo>
                  <a:cubicBezTo>
                    <a:pt x="390" y="68"/>
                    <a:pt x="308" y="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397;p42">
              <a:extLst>
                <a:ext uri="{FF2B5EF4-FFF2-40B4-BE49-F238E27FC236}">
                  <a16:creationId xmlns:a16="http://schemas.microsoft.com/office/drawing/2014/main" id="{7EC8C22D-2675-4B86-A9EF-BF944307CD52}"/>
                </a:ext>
              </a:extLst>
            </p:cNvPr>
            <p:cNvSpPr/>
            <p:nvPr/>
          </p:nvSpPr>
          <p:spPr>
            <a:xfrm>
              <a:off x="2334525" y="3993050"/>
              <a:ext cx="10850" cy="45625"/>
            </a:xfrm>
            <a:custGeom>
              <a:avLst/>
              <a:gdLst/>
              <a:ahLst/>
              <a:cxnLst/>
              <a:rect l="l" t="t" r="r" b="b"/>
              <a:pathLst>
                <a:path w="434" h="1825" extrusionOk="0">
                  <a:moveTo>
                    <a:pt x="211" y="0"/>
                  </a:moveTo>
                  <a:cubicBezTo>
                    <a:pt x="201" y="0"/>
                    <a:pt x="191" y="1"/>
                    <a:pt x="181" y="3"/>
                  </a:cubicBezTo>
                  <a:cubicBezTo>
                    <a:pt x="73" y="21"/>
                    <a:pt x="0" y="120"/>
                    <a:pt x="9" y="228"/>
                  </a:cubicBezTo>
                  <a:cubicBezTo>
                    <a:pt x="45" y="454"/>
                    <a:pt x="55" y="679"/>
                    <a:pt x="55" y="904"/>
                  </a:cubicBezTo>
                  <a:cubicBezTo>
                    <a:pt x="64" y="1130"/>
                    <a:pt x="64" y="1355"/>
                    <a:pt x="18" y="1589"/>
                  </a:cubicBezTo>
                  <a:cubicBezTo>
                    <a:pt x="9" y="1616"/>
                    <a:pt x="9" y="1653"/>
                    <a:pt x="18" y="1680"/>
                  </a:cubicBezTo>
                  <a:cubicBezTo>
                    <a:pt x="48" y="1767"/>
                    <a:pt x="124" y="1825"/>
                    <a:pt x="209" y="1825"/>
                  </a:cubicBezTo>
                  <a:cubicBezTo>
                    <a:pt x="229" y="1825"/>
                    <a:pt x="250" y="1822"/>
                    <a:pt x="271" y="1815"/>
                  </a:cubicBezTo>
                  <a:cubicBezTo>
                    <a:pt x="370" y="1788"/>
                    <a:pt x="433" y="1671"/>
                    <a:pt x="406" y="1571"/>
                  </a:cubicBezTo>
                  <a:cubicBezTo>
                    <a:pt x="343" y="1346"/>
                    <a:pt x="325" y="1130"/>
                    <a:pt x="325" y="904"/>
                  </a:cubicBezTo>
                  <a:cubicBezTo>
                    <a:pt x="334" y="679"/>
                    <a:pt x="352" y="463"/>
                    <a:pt x="397" y="246"/>
                  </a:cubicBezTo>
                  <a:cubicBezTo>
                    <a:pt x="406" y="219"/>
                    <a:pt x="406" y="192"/>
                    <a:pt x="406" y="174"/>
                  </a:cubicBezTo>
                  <a:cubicBezTo>
                    <a:pt x="390" y="76"/>
                    <a:pt x="307" y="0"/>
                    <a:pt x="211" y="0"/>
                  </a:cubicBezTo>
                  <a:close/>
                </a:path>
              </a:pathLst>
            </a:custGeom>
            <a:solidFill>
              <a:srgbClr val="4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398;p42">
              <a:extLst>
                <a:ext uri="{FF2B5EF4-FFF2-40B4-BE49-F238E27FC236}">
                  <a16:creationId xmlns:a16="http://schemas.microsoft.com/office/drawing/2014/main" id="{54F24B0A-73F9-4279-84A8-67B33711339E}"/>
                </a:ext>
              </a:extLst>
            </p:cNvPr>
            <p:cNvSpPr/>
            <p:nvPr/>
          </p:nvSpPr>
          <p:spPr>
            <a:xfrm>
              <a:off x="2368775" y="3930000"/>
              <a:ext cx="1895650" cy="136475"/>
            </a:xfrm>
            <a:custGeom>
              <a:avLst/>
              <a:gdLst/>
              <a:ahLst/>
              <a:cxnLst/>
              <a:rect l="l" t="t" r="r" b="b"/>
              <a:pathLst>
                <a:path w="75826" h="5459" extrusionOk="0">
                  <a:moveTo>
                    <a:pt x="334" y="0"/>
                  </a:moveTo>
                  <a:cubicBezTo>
                    <a:pt x="234" y="0"/>
                    <a:pt x="153" y="70"/>
                    <a:pt x="145" y="163"/>
                  </a:cubicBezTo>
                  <a:lnTo>
                    <a:pt x="145" y="172"/>
                  </a:lnTo>
                  <a:cubicBezTo>
                    <a:pt x="154" y="848"/>
                    <a:pt x="91" y="1515"/>
                    <a:pt x="64" y="2191"/>
                  </a:cubicBezTo>
                  <a:cubicBezTo>
                    <a:pt x="46" y="2525"/>
                    <a:pt x="37" y="2859"/>
                    <a:pt x="28" y="3192"/>
                  </a:cubicBezTo>
                  <a:lnTo>
                    <a:pt x="1" y="4202"/>
                  </a:lnTo>
                  <a:cubicBezTo>
                    <a:pt x="1" y="4211"/>
                    <a:pt x="1" y="4220"/>
                    <a:pt x="1" y="4229"/>
                  </a:cubicBezTo>
                  <a:cubicBezTo>
                    <a:pt x="9" y="4331"/>
                    <a:pt x="98" y="4401"/>
                    <a:pt x="199" y="4401"/>
                  </a:cubicBezTo>
                  <a:cubicBezTo>
                    <a:pt x="205" y="4401"/>
                    <a:pt x="211" y="4400"/>
                    <a:pt x="217" y="4400"/>
                  </a:cubicBezTo>
                  <a:cubicBezTo>
                    <a:pt x="325" y="4391"/>
                    <a:pt x="397" y="4292"/>
                    <a:pt x="388" y="4184"/>
                  </a:cubicBezTo>
                  <a:cubicBezTo>
                    <a:pt x="352" y="3850"/>
                    <a:pt x="325" y="3526"/>
                    <a:pt x="316" y="3192"/>
                  </a:cubicBezTo>
                  <a:cubicBezTo>
                    <a:pt x="307" y="2859"/>
                    <a:pt x="307" y="2525"/>
                    <a:pt x="316" y="2191"/>
                  </a:cubicBezTo>
                  <a:cubicBezTo>
                    <a:pt x="332" y="1593"/>
                    <a:pt x="356" y="988"/>
                    <a:pt x="482" y="395"/>
                  </a:cubicBezTo>
                  <a:lnTo>
                    <a:pt x="482" y="395"/>
                  </a:lnTo>
                  <a:cubicBezTo>
                    <a:pt x="3476" y="513"/>
                    <a:pt x="6462" y="726"/>
                    <a:pt x="9447" y="930"/>
                  </a:cubicBezTo>
                  <a:lnTo>
                    <a:pt x="18569" y="1552"/>
                  </a:lnTo>
                  <a:lnTo>
                    <a:pt x="36804" y="2804"/>
                  </a:lnTo>
                  <a:lnTo>
                    <a:pt x="55039" y="4075"/>
                  </a:lnTo>
                  <a:lnTo>
                    <a:pt x="64162" y="4715"/>
                  </a:lnTo>
                  <a:lnTo>
                    <a:pt x="68714" y="5031"/>
                  </a:lnTo>
                  <a:lnTo>
                    <a:pt x="70994" y="5193"/>
                  </a:lnTo>
                  <a:cubicBezTo>
                    <a:pt x="71760" y="5256"/>
                    <a:pt x="72517" y="5265"/>
                    <a:pt x="73275" y="5446"/>
                  </a:cubicBezTo>
                  <a:lnTo>
                    <a:pt x="73284" y="5455"/>
                  </a:lnTo>
                  <a:cubicBezTo>
                    <a:pt x="73296" y="5457"/>
                    <a:pt x="73307" y="5458"/>
                    <a:pt x="73319" y="5458"/>
                  </a:cubicBezTo>
                  <a:cubicBezTo>
                    <a:pt x="73385" y="5458"/>
                    <a:pt x="73440" y="5416"/>
                    <a:pt x="73455" y="5346"/>
                  </a:cubicBezTo>
                  <a:cubicBezTo>
                    <a:pt x="73473" y="5274"/>
                    <a:pt x="73545" y="5175"/>
                    <a:pt x="73617" y="5094"/>
                  </a:cubicBezTo>
                  <a:cubicBezTo>
                    <a:pt x="73689" y="5013"/>
                    <a:pt x="73770" y="4932"/>
                    <a:pt x="73861" y="4851"/>
                  </a:cubicBezTo>
                  <a:cubicBezTo>
                    <a:pt x="74041" y="4706"/>
                    <a:pt x="74239" y="4571"/>
                    <a:pt x="74428" y="4436"/>
                  </a:cubicBezTo>
                  <a:cubicBezTo>
                    <a:pt x="74627" y="4301"/>
                    <a:pt x="74825" y="4175"/>
                    <a:pt x="75032" y="4057"/>
                  </a:cubicBezTo>
                  <a:cubicBezTo>
                    <a:pt x="75240" y="3949"/>
                    <a:pt x="75456" y="3841"/>
                    <a:pt x="75681" y="3751"/>
                  </a:cubicBezTo>
                  <a:cubicBezTo>
                    <a:pt x="75699" y="3742"/>
                    <a:pt x="75717" y="3733"/>
                    <a:pt x="75735" y="3715"/>
                  </a:cubicBezTo>
                  <a:cubicBezTo>
                    <a:pt x="75817" y="3643"/>
                    <a:pt x="75826" y="3517"/>
                    <a:pt x="75753" y="3435"/>
                  </a:cubicBezTo>
                  <a:cubicBezTo>
                    <a:pt x="75714" y="3391"/>
                    <a:pt x="75659" y="3368"/>
                    <a:pt x="75604" y="3368"/>
                  </a:cubicBezTo>
                  <a:cubicBezTo>
                    <a:pt x="75557" y="3368"/>
                    <a:pt x="75511" y="3384"/>
                    <a:pt x="75474" y="3417"/>
                  </a:cubicBezTo>
                  <a:cubicBezTo>
                    <a:pt x="75294" y="3580"/>
                    <a:pt x="75104" y="3733"/>
                    <a:pt x="74915" y="3868"/>
                  </a:cubicBezTo>
                  <a:cubicBezTo>
                    <a:pt x="74726" y="4012"/>
                    <a:pt x="74528" y="4148"/>
                    <a:pt x="74329" y="4283"/>
                  </a:cubicBezTo>
                  <a:lnTo>
                    <a:pt x="73725" y="4670"/>
                  </a:lnTo>
                  <a:cubicBezTo>
                    <a:pt x="73617" y="4733"/>
                    <a:pt x="73518" y="4806"/>
                    <a:pt x="73419" y="4878"/>
                  </a:cubicBezTo>
                  <a:cubicBezTo>
                    <a:pt x="73347" y="4937"/>
                    <a:pt x="73270" y="4991"/>
                    <a:pt x="73195" y="5068"/>
                  </a:cubicBezTo>
                  <a:lnTo>
                    <a:pt x="73195" y="5068"/>
                  </a:lnTo>
                  <a:cubicBezTo>
                    <a:pt x="73017" y="5083"/>
                    <a:pt x="72839" y="5089"/>
                    <a:pt x="72662" y="5089"/>
                  </a:cubicBezTo>
                  <a:cubicBezTo>
                    <a:pt x="72107" y="5089"/>
                    <a:pt x="71560" y="5030"/>
                    <a:pt x="71012" y="5004"/>
                  </a:cubicBezTo>
                  <a:lnTo>
                    <a:pt x="68732" y="4842"/>
                  </a:lnTo>
                  <a:lnTo>
                    <a:pt x="64171" y="4535"/>
                  </a:lnTo>
                  <a:lnTo>
                    <a:pt x="55048" y="3904"/>
                  </a:lnTo>
                  <a:lnTo>
                    <a:pt x="36813" y="2651"/>
                  </a:lnTo>
                  <a:lnTo>
                    <a:pt x="18578" y="1371"/>
                  </a:lnTo>
                  <a:lnTo>
                    <a:pt x="9456" y="731"/>
                  </a:lnTo>
                  <a:cubicBezTo>
                    <a:pt x="6418" y="515"/>
                    <a:pt x="3381" y="308"/>
                    <a:pt x="352" y="1"/>
                  </a:cubicBezTo>
                  <a:cubicBezTo>
                    <a:pt x="346" y="1"/>
                    <a:pt x="340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399;p42">
              <a:extLst>
                <a:ext uri="{FF2B5EF4-FFF2-40B4-BE49-F238E27FC236}">
                  <a16:creationId xmlns:a16="http://schemas.microsoft.com/office/drawing/2014/main" id="{D1FA6C71-A46C-4AD6-98B4-C964E88E3F8A}"/>
                </a:ext>
              </a:extLst>
            </p:cNvPr>
            <p:cNvSpPr/>
            <p:nvPr/>
          </p:nvSpPr>
          <p:spPr>
            <a:xfrm>
              <a:off x="4430700" y="4072425"/>
              <a:ext cx="13325" cy="57275"/>
            </a:xfrm>
            <a:custGeom>
              <a:avLst/>
              <a:gdLst/>
              <a:ahLst/>
              <a:cxnLst/>
              <a:rect l="l" t="t" r="r" b="b"/>
              <a:pathLst>
                <a:path w="533" h="2291" fill="none" extrusionOk="0">
                  <a:moveTo>
                    <a:pt x="533" y="1"/>
                  </a:moveTo>
                  <a:cubicBezTo>
                    <a:pt x="46" y="902"/>
                    <a:pt x="1" y="1668"/>
                    <a:pt x="397" y="2290"/>
                  </a:cubicBezTo>
                </a:path>
              </a:pathLst>
            </a:custGeom>
            <a:noFill/>
            <a:ln w="9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400;p42">
              <a:extLst>
                <a:ext uri="{FF2B5EF4-FFF2-40B4-BE49-F238E27FC236}">
                  <a16:creationId xmlns:a16="http://schemas.microsoft.com/office/drawing/2014/main" id="{4C542349-D3B6-4618-BD23-C6AF89E2777A}"/>
                </a:ext>
              </a:extLst>
            </p:cNvPr>
            <p:cNvSpPr/>
            <p:nvPr/>
          </p:nvSpPr>
          <p:spPr>
            <a:xfrm>
              <a:off x="4195450" y="4056625"/>
              <a:ext cx="126900" cy="115300"/>
            </a:xfrm>
            <a:custGeom>
              <a:avLst/>
              <a:gdLst/>
              <a:ahLst/>
              <a:cxnLst/>
              <a:rect l="l" t="t" r="r" b="b"/>
              <a:pathLst>
                <a:path w="5076" h="4612" extrusionOk="0">
                  <a:moveTo>
                    <a:pt x="660" y="2885"/>
                  </a:moveTo>
                  <a:cubicBezTo>
                    <a:pt x="657" y="2892"/>
                    <a:pt x="655" y="2895"/>
                    <a:pt x="649" y="2895"/>
                  </a:cubicBezTo>
                  <a:cubicBezTo>
                    <a:pt x="653" y="2892"/>
                    <a:pt x="656" y="2888"/>
                    <a:pt x="660" y="2885"/>
                  </a:cubicBezTo>
                  <a:close/>
                  <a:moveTo>
                    <a:pt x="218" y="0"/>
                  </a:moveTo>
                  <a:cubicBezTo>
                    <a:pt x="177" y="0"/>
                    <a:pt x="136" y="12"/>
                    <a:pt x="99" y="38"/>
                  </a:cubicBezTo>
                  <a:cubicBezTo>
                    <a:pt x="18" y="101"/>
                    <a:pt x="0" y="218"/>
                    <a:pt x="63" y="308"/>
                  </a:cubicBezTo>
                  <a:cubicBezTo>
                    <a:pt x="126" y="381"/>
                    <a:pt x="190" y="408"/>
                    <a:pt x="244" y="444"/>
                  </a:cubicBezTo>
                  <a:cubicBezTo>
                    <a:pt x="298" y="471"/>
                    <a:pt x="343" y="489"/>
                    <a:pt x="397" y="516"/>
                  </a:cubicBezTo>
                  <a:cubicBezTo>
                    <a:pt x="496" y="552"/>
                    <a:pt x="604" y="588"/>
                    <a:pt x="703" y="624"/>
                  </a:cubicBezTo>
                  <a:lnTo>
                    <a:pt x="1289" y="804"/>
                  </a:lnTo>
                  <a:cubicBezTo>
                    <a:pt x="1686" y="921"/>
                    <a:pt x="2074" y="1048"/>
                    <a:pt x="2461" y="1183"/>
                  </a:cubicBezTo>
                  <a:cubicBezTo>
                    <a:pt x="2840" y="1318"/>
                    <a:pt x="3236" y="1453"/>
                    <a:pt x="3624" y="1588"/>
                  </a:cubicBezTo>
                  <a:cubicBezTo>
                    <a:pt x="3795" y="1643"/>
                    <a:pt x="3964" y="1697"/>
                    <a:pt x="4135" y="1750"/>
                  </a:cubicBezTo>
                  <a:lnTo>
                    <a:pt x="4135" y="1750"/>
                  </a:lnTo>
                  <a:cubicBezTo>
                    <a:pt x="4004" y="1784"/>
                    <a:pt x="3873" y="1817"/>
                    <a:pt x="3741" y="1850"/>
                  </a:cubicBezTo>
                  <a:lnTo>
                    <a:pt x="2668" y="2111"/>
                  </a:lnTo>
                  <a:lnTo>
                    <a:pt x="2137" y="2237"/>
                  </a:lnTo>
                  <a:cubicBezTo>
                    <a:pt x="1956" y="2282"/>
                    <a:pt x="1776" y="2309"/>
                    <a:pt x="1596" y="2355"/>
                  </a:cubicBezTo>
                  <a:cubicBezTo>
                    <a:pt x="1406" y="2391"/>
                    <a:pt x="1226" y="2445"/>
                    <a:pt x="1055" y="2508"/>
                  </a:cubicBezTo>
                  <a:cubicBezTo>
                    <a:pt x="875" y="2571"/>
                    <a:pt x="694" y="2643"/>
                    <a:pt x="541" y="2787"/>
                  </a:cubicBezTo>
                  <a:lnTo>
                    <a:pt x="550" y="2787"/>
                  </a:lnTo>
                  <a:cubicBezTo>
                    <a:pt x="541" y="2796"/>
                    <a:pt x="523" y="2814"/>
                    <a:pt x="523" y="2823"/>
                  </a:cubicBezTo>
                  <a:cubicBezTo>
                    <a:pt x="514" y="2850"/>
                    <a:pt x="523" y="2850"/>
                    <a:pt x="514" y="2859"/>
                  </a:cubicBezTo>
                  <a:cubicBezTo>
                    <a:pt x="514" y="2877"/>
                    <a:pt x="523" y="2886"/>
                    <a:pt x="523" y="2895"/>
                  </a:cubicBezTo>
                  <a:cubicBezTo>
                    <a:pt x="532" y="2913"/>
                    <a:pt x="541" y="2931"/>
                    <a:pt x="541" y="2940"/>
                  </a:cubicBezTo>
                  <a:cubicBezTo>
                    <a:pt x="559" y="2967"/>
                    <a:pt x="577" y="2986"/>
                    <a:pt x="586" y="3004"/>
                  </a:cubicBezTo>
                  <a:cubicBezTo>
                    <a:pt x="613" y="3040"/>
                    <a:pt x="649" y="3076"/>
                    <a:pt x="676" y="3112"/>
                  </a:cubicBezTo>
                  <a:cubicBezTo>
                    <a:pt x="739" y="3184"/>
                    <a:pt x="794" y="3247"/>
                    <a:pt x="857" y="3319"/>
                  </a:cubicBezTo>
                  <a:cubicBezTo>
                    <a:pt x="983" y="3445"/>
                    <a:pt x="1109" y="3571"/>
                    <a:pt x="1226" y="3707"/>
                  </a:cubicBezTo>
                  <a:cubicBezTo>
                    <a:pt x="1352" y="3833"/>
                    <a:pt x="1488" y="3959"/>
                    <a:pt x="1605" y="4094"/>
                  </a:cubicBezTo>
                  <a:lnTo>
                    <a:pt x="1794" y="4293"/>
                  </a:lnTo>
                  <a:cubicBezTo>
                    <a:pt x="1830" y="4329"/>
                    <a:pt x="1866" y="4365"/>
                    <a:pt x="1902" y="4401"/>
                  </a:cubicBezTo>
                  <a:cubicBezTo>
                    <a:pt x="1947" y="4437"/>
                    <a:pt x="1983" y="4473"/>
                    <a:pt x="2046" y="4509"/>
                  </a:cubicBezTo>
                  <a:lnTo>
                    <a:pt x="2173" y="4581"/>
                  </a:lnTo>
                  <a:cubicBezTo>
                    <a:pt x="2211" y="4600"/>
                    <a:pt x="2254" y="4611"/>
                    <a:pt x="2298" y="4611"/>
                  </a:cubicBezTo>
                  <a:cubicBezTo>
                    <a:pt x="2337" y="4611"/>
                    <a:pt x="2378" y="4602"/>
                    <a:pt x="2416" y="4581"/>
                  </a:cubicBezTo>
                  <a:cubicBezTo>
                    <a:pt x="2533" y="4509"/>
                    <a:pt x="2578" y="4356"/>
                    <a:pt x="2506" y="4238"/>
                  </a:cubicBezTo>
                  <a:cubicBezTo>
                    <a:pt x="2462" y="4157"/>
                    <a:pt x="2376" y="4111"/>
                    <a:pt x="2284" y="4111"/>
                  </a:cubicBezTo>
                  <a:cubicBezTo>
                    <a:pt x="2244" y="4111"/>
                    <a:pt x="2202" y="4120"/>
                    <a:pt x="2164" y="4139"/>
                  </a:cubicBezTo>
                  <a:cubicBezTo>
                    <a:pt x="2160" y="4146"/>
                    <a:pt x="2151" y="4149"/>
                    <a:pt x="2140" y="4149"/>
                  </a:cubicBezTo>
                  <a:cubicBezTo>
                    <a:pt x="2122" y="4149"/>
                    <a:pt x="2096" y="4141"/>
                    <a:pt x="2074" y="4130"/>
                  </a:cubicBezTo>
                  <a:cubicBezTo>
                    <a:pt x="2037" y="4121"/>
                    <a:pt x="2001" y="4103"/>
                    <a:pt x="1956" y="4085"/>
                  </a:cubicBezTo>
                  <a:cubicBezTo>
                    <a:pt x="1884" y="4049"/>
                    <a:pt x="1812" y="3995"/>
                    <a:pt x="1740" y="3941"/>
                  </a:cubicBezTo>
                  <a:cubicBezTo>
                    <a:pt x="1596" y="3842"/>
                    <a:pt x="1470" y="3716"/>
                    <a:pt x="1343" y="3589"/>
                  </a:cubicBezTo>
                  <a:cubicBezTo>
                    <a:pt x="1217" y="3463"/>
                    <a:pt x="1091" y="3337"/>
                    <a:pt x="965" y="3211"/>
                  </a:cubicBezTo>
                  <a:cubicBezTo>
                    <a:pt x="902" y="3148"/>
                    <a:pt x="848" y="3085"/>
                    <a:pt x="785" y="3013"/>
                  </a:cubicBezTo>
                  <a:cubicBezTo>
                    <a:pt x="757" y="2986"/>
                    <a:pt x="730" y="2949"/>
                    <a:pt x="703" y="2913"/>
                  </a:cubicBezTo>
                  <a:cubicBezTo>
                    <a:pt x="695" y="2896"/>
                    <a:pt x="686" y="2887"/>
                    <a:pt x="677" y="2870"/>
                  </a:cubicBezTo>
                  <a:lnTo>
                    <a:pt x="677" y="2870"/>
                  </a:lnTo>
                  <a:cubicBezTo>
                    <a:pt x="792" y="2769"/>
                    <a:pt x="950" y="2710"/>
                    <a:pt x="1100" y="2652"/>
                  </a:cubicBezTo>
                  <a:cubicBezTo>
                    <a:pt x="1271" y="2598"/>
                    <a:pt x="1452" y="2562"/>
                    <a:pt x="1632" y="2526"/>
                  </a:cubicBezTo>
                  <a:cubicBezTo>
                    <a:pt x="1803" y="2490"/>
                    <a:pt x="1992" y="2472"/>
                    <a:pt x="2173" y="2427"/>
                  </a:cubicBezTo>
                  <a:lnTo>
                    <a:pt x="2713" y="2328"/>
                  </a:lnTo>
                  <a:lnTo>
                    <a:pt x="3804" y="2120"/>
                  </a:lnTo>
                  <a:cubicBezTo>
                    <a:pt x="4165" y="2057"/>
                    <a:pt x="4534" y="1994"/>
                    <a:pt x="4895" y="1949"/>
                  </a:cubicBezTo>
                  <a:cubicBezTo>
                    <a:pt x="4985" y="1931"/>
                    <a:pt x="5048" y="1868"/>
                    <a:pt x="5057" y="1778"/>
                  </a:cubicBezTo>
                  <a:cubicBezTo>
                    <a:pt x="5075" y="1669"/>
                    <a:pt x="4994" y="1579"/>
                    <a:pt x="4895" y="1570"/>
                  </a:cubicBezTo>
                  <a:lnTo>
                    <a:pt x="4886" y="1570"/>
                  </a:lnTo>
                  <a:lnTo>
                    <a:pt x="4886" y="1561"/>
                  </a:lnTo>
                  <a:cubicBezTo>
                    <a:pt x="4489" y="1525"/>
                    <a:pt x="4093" y="1444"/>
                    <a:pt x="3696" y="1336"/>
                  </a:cubicBezTo>
                  <a:cubicBezTo>
                    <a:pt x="3299" y="1237"/>
                    <a:pt x="2921" y="1111"/>
                    <a:pt x="2533" y="975"/>
                  </a:cubicBezTo>
                  <a:cubicBezTo>
                    <a:pt x="2146" y="840"/>
                    <a:pt x="1758" y="705"/>
                    <a:pt x="1370" y="561"/>
                  </a:cubicBezTo>
                  <a:cubicBezTo>
                    <a:pt x="1181" y="489"/>
                    <a:pt x="992" y="417"/>
                    <a:pt x="812" y="335"/>
                  </a:cubicBezTo>
                  <a:cubicBezTo>
                    <a:pt x="712" y="290"/>
                    <a:pt x="631" y="254"/>
                    <a:pt x="541" y="200"/>
                  </a:cubicBezTo>
                  <a:cubicBezTo>
                    <a:pt x="505" y="182"/>
                    <a:pt x="460" y="155"/>
                    <a:pt x="433" y="128"/>
                  </a:cubicBezTo>
                  <a:cubicBezTo>
                    <a:pt x="397" y="110"/>
                    <a:pt x="370" y="74"/>
                    <a:pt x="370" y="74"/>
                  </a:cubicBezTo>
                  <a:cubicBezTo>
                    <a:pt x="332" y="26"/>
                    <a:pt x="276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401;p42">
              <a:extLst>
                <a:ext uri="{FF2B5EF4-FFF2-40B4-BE49-F238E27FC236}">
                  <a16:creationId xmlns:a16="http://schemas.microsoft.com/office/drawing/2014/main" id="{F11EA303-E943-43C5-BC8F-7F31F48867E2}"/>
                </a:ext>
              </a:extLst>
            </p:cNvPr>
            <p:cNvSpPr/>
            <p:nvPr/>
          </p:nvSpPr>
          <p:spPr>
            <a:xfrm>
              <a:off x="2368100" y="3995375"/>
              <a:ext cx="1847425" cy="137250"/>
            </a:xfrm>
            <a:custGeom>
              <a:avLst/>
              <a:gdLst/>
              <a:ahLst/>
              <a:cxnLst/>
              <a:rect l="l" t="t" r="r" b="b"/>
              <a:pathLst>
                <a:path w="73897" h="5490" extrusionOk="0">
                  <a:moveTo>
                    <a:pt x="208" y="0"/>
                  </a:moveTo>
                  <a:cubicBezTo>
                    <a:pt x="100" y="0"/>
                    <a:pt x="10" y="81"/>
                    <a:pt x="0" y="189"/>
                  </a:cubicBezTo>
                  <a:cubicBezTo>
                    <a:pt x="0" y="289"/>
                    <a:pt x="82" y="388"/>
                    <a:pt x="190" y="388"/>
                  </a:cubicBezTo>
                  <a:cubicBezTo>
                    <a:pt x="6319" y="694"/>
                    <a:pt x="12440" y="1136"/>
                    <a:pt x="18569" y="1560"/>
                  </a:cubicBezTo>
                  <a:lnTo>
                    <a:pt x="36940" y="2840"/>
                  </a:lnTo>
                  <a:lnTo>
                    <a:pt x="55310" y="4138"/>
                  </a:lnTo>
                  <a:lnTo>
                    <a:pt x="64495" y="4787"/>
                  </a:lnTo>
                  <a:lnTo>
                    <a:pt x="69092" y="5111"/>
                  </a:lnTo>
                  <a:lnTo>
                    <a:pt x="71382" y="5273"/>
                  </a:lnTo>
                  <a:cubicBezTo>
                    <a:pt x="72148" y="5327"/>
                    <a:pt x="72914" y="5381"/>
                    <a:pt x="73680" y="5490"/>
                  </a:cubicBezTo>
                  <a:lnTo>
                    <a:pt x="73698" y="5490"/>
                  </a:lnTo>
                  <a:cubicBezTo>
                    <a:pt x="73806" y="5490"/>
                    <a:pt x="73897" y="5399"/>
                    <a:pt x="73897" y="5291"/>
                  </a:cubicBezTo>
                  <a:cubicBezTo>
                    <a:pt x="73897" y="5183"/>
                    <a:pt x="73815" y="5102"/>
                    <a:pt x="73707" y="5102"/>
                  </a:cubicBezTo>
                  <a:cubicBezTo>
                    <a:pt x="72932" y="5093"/>
                    <a:pt x="72166" y="5048"/>
                    <a:pt x="71409" y="4994"/>
                  </a:cubicBezTo>
                  <a:lnTo>
                    <a:pt x="69110" y="4832"/>
                  </a:lnTo>
                  <a:lnTo>
                    <a:pt x="64513" y="4525"/>
                  </a:lnTo>
                  <a:lnTo>
                    <a:pt x="55328" y="3903"/>
                  </a:lnTo>
                  <a:lnTo>
                    <a:pt x="36949" y="2650"/>
                  </a:lnTo>
                  <a:lnTo>
                    <a:pt x="18578" y="1379"/>
                  </a:lnTo>
                  <a:cubicBezTo>
                    <a:pt x="12458" y="956"/>
                    <a:pt x="6328" y="550"/>
                    <a:pt x="2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7" name="Picture 2" descr="Pila de libros - Descargar PNG/SVG transparente">
            <a:extLst>
              <a:ext uri="{FF2B5EF4-FFF2-40B4-BE49-F238E27FC236}">
                <a16:creationId xmlns:a16="http://schemas.microsoft.com/office/drawing/2014/main" id="{5E50E136-7500-45AF-ABB5-48A01682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8">
            <a:off x="10253996" y="5159898"/>
            <a:ext cx="2031560" cy="203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Planta Png, Vectores, PSD, e Clipart Para Descarga Gratuita | pngtree">
            <a:extLst>
              <a:ext uri="{FF2B5EF4-FFF2-40B4-BE49-F238E27FC236}">
                <a16:creationId xmlns:a16="http://schemas.microsoft.com/office/drawing/2014/main" id="{DDDDBE90-6725-4BF6-A635-10BA25DED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889" l="10000" r="90000">
                        <a14:foregroundMark x1="33333" y1="87500" x2="41111" y2="99167"/>
                        <a14:foregroundMark x1="41111" y1="99167" x2="64167" y2="98889"/>
                        <a14:foregroundMark x1="64167" y1="98889" x2="64722" y2="88333"/>
                        <a14:foregroundMark x1="80833" y1="20000" x2="80833" y2="20000"/>
                        <a14:foregroundMark x1="83333" y1="18889" x2="86667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13" y="4100749"/>
            <a:ext cx="2212781" cy="221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354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2" grpId="0"/>
      <p:bldP spid="143" grpId="0"/>
      <p:bldP spid="144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7" grpId="0"/>
      <p:bldP spid="158" grpId="0"/>
      <p:bldP spid="159" grpId="0"/>
      <p:bldP spid="161" grpId="0"/>
      <p:bldP spid="162" grpId="0"/>
      <p:bldP spid="163" grpId="0"/>
      <p:bldP spid="166" grpId="0"/>
      <p:bldP spid="1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BD5AB523-39DD-49D1-907E-A061D9948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9810423" y="514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00;p22">
            <a:extLst>
              <a:ext uri="{FF2B5EF4-FFF2-40B4-BE49-F238E27FC236}">
                <a16:creationId xmlns:a16="http://schemas.microsoft.com/office/drawing/2014/main" id="{77080034-C0CB-4F98-A797-29D35A3078DF}"/>
              </a:ext>
            </a:extLst>
          </p:cNvPr>
          <p:cNvSpPr/>
          <p:nvPr/>
        </p:nvSpPr>
        <p:spPr>
          <a:xfrm>
            <a:off x="0" y="0"/>
            <a:ext cx="9810423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812C8-1D9B-4124-96D0-F1524889CCD7}"/>
              </a:ext>
            </a:extLst>
          </p:cNvPr>
          <p:cNvSpPr txBox="1"/>
          <p:nvPr/>
        </p:nvSpPr>
        <p:spPr>
          <a:xfrm>
            <a:off x="458042" y="60135"/>
            <a:ext cx="9352381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effectLst/>
                <a:latin typeface="Times-Roman"/>
                <a:ea typeface="Calibri" panose="020F0502020204030204" pitchFamily="34" charset="0"/>
                <a:cs typeface="Times-Roman"/>
              </a:rPr>
              <a:t>TIEMPO PRESENTE VOZ MEDIA / PASIVA MODO INDICATIVO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77;p35">
            <a:extLst>
              <a:ext uri="{FF2B5EF4-FFF2-40B4-BE49-F238E27FC236}">
                <a16:creationId xmlns:a16="http://schemas.microsoft.com/office/drawing/2014/main" id="{A88151B4-1DC7-4093-83A8-053F945D4E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527" y="-25181"/>
            <a:ext cx="680224" cy="63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8;p50">
            <a:extLst>
              <a:ext uri="{FF2B5EF4-FFF2-40B4-BE49-F238E27FC236}">
                <a16:creationId xmlns:a16="http://schemas.microsoft.com/office/drawing/2014/main" id="{FA6B4B23-6D6D-40DB-BF51-8F170023A781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" t="6758" r="9445" b="38251"/>
          <a:stretch/>
        </p:blipFill>
        <p:spPr bwMode="auto">
          <a:xfrm>
            <a:off x="947854" y="962025"/>
            <a:ext cx="8987883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E2DB28E-5F29-4E30-8C22-310FAFF56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991" y="2318329"/>
            <a:ext cx="6545301" cy="333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s-ES" altLang="es-MX" sz="1800" dirty="0">
                <a:latin typeface="Comic Sans MS" panose="030F0702030302020204" pitchFamily="66" charset="0"/>
                <a:cs typeface="Calibri" panose="020F0502020204030204" pitchFamily="34" charset="0"/>
              </a:rPr>
              <a:t>Los verbos en tiempo presente, voz media y pasiva tienen la misma forma. Se debe evitar el error de pensar que la voz sea media – pasiva; sino que se trata de dos voces, una media y otra pasiva, pero con las mismas desinencias. Debido a esto, solo el contexto determinará si el verbo esta en voz media o en voz pasiva. </a:t>
            </a:r>
            <a:endParaRPr lang="es-MX" altLang="es-MX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2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BD5AB523-39DD-49D1-907E-A061D9948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9810423" y="514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00;p22">
            <a:extLst>
              <a:ext uri="{FF2B5EF4-FFF2-40B4-BE49-F238E27FC236}">
                <a16:creationId xmlns:a16="http://schemas.microsoft.com/office/drawing/2014/main" id="{77080034-C0CB-4F98-A797-29D35A3078DF}"/>
              </a:ext>
            </a:extLst>
          </p:cNvPr>
          <p:cNvSpPr/>
          <p:nvPr/>
        </p:nvSpPr>
        <p:spPr>
          <a:xfrm>
            <a:off x="0" y="0"/>
            <a:ext cx="5073805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812C8-1D9B-4124-96D0-F1524889CCD7}"/>
              </a:ext>
            </a:extLst>
          </p:cNvPr>
          <p:cNvSpPr txBox="1"/>
          <p:nvPr/>
        </p:nvSpPr>
        <p:spPr>
          <a:xfrm>
            <a:off x="458042" y="60135"/>
            <a:ext cx="5240231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effectLst/>
                <a:latin typeface="Times-Roman"/>
                <a:ea typeface="Calibri" panose="020F0502020204030204" pitchFamily="34" charset="0"/>
                <a:cs typeface="Times-Roman"/>
              </a:rPr>
              <a:t>VERBOS DEPONENTES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77;p35">
            <a:extLst>
              <a:ext uri="{FF2B5EF4-FFF2-40B4-BE49-F238E27FC236}">
                <a16:creationId xmlns:a16="http://schemas.microsoft.com/office/drawing/2014/main" id="{A88151B4-1DC7-4093-83A8-053F945D4E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527" y="-25181"/>
            <a:ext cx="680224" cy="6374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3234DEC8-F1C4-4144-B411-4591856AC9B8}"/>
              </a:ext>
            </a:extLst>
          </p:cNvPr>
          <p:cNvSpPr/>
          <p:nvPr/>
        </p:nvSpPr>
        <p:spPr>
          <a:xfrm>
            <a:off x="503583" y="1070247"/>
            <a:ext cx="9298718" cy="1101528"/>
          </a:xfrm>
          <a:custGeom>
            <a:avLst/>
            <a:gdLst>
              <a:gd name="connsiteX0" fmla="*/ 0 w 9298718"/>
              <a:gd name="connsiteY0" fmla="*/ 110153 h 1101528"/>
              <a:gd name="connsiteX1" fmla="*/ 110153 w 9298718"/>
              <a:gd name="connsiteY1" fmla="*/ 0 h 1101528"/>
              <a:gd name="connsiteX2" fmla="*/ 9188565 w 9298718"/>
              <a:gd name="connsiteY2" fmla="*/ 0 h 1101528"/>
              <a:gd name="connsiteX3" fmla="*/ 9298718 w 9298718"/>
              <a:gd name="connsiteY3" fmla="*/ 110153 h 1101528"/>
              <a:gd name="connsiteX4" fmla="*/ 9298718 w 9298718"/>
              <a:gd name="connsiteY4" fmla="*/ 991375 h 1101528"/>
              <a:gd name="connsiteX5" fmla="*/ 9188565 w 9298718"/>
              <a:gd name="connsiteY5" fmla="*/ 1101528 h 1101528"/>
              <a:gd name="connsiteX6" fmla="*/ 110153 w 9298718"/>
              <a:gd name="connsiteY6" fmla="*/ 1101528 h 1101528"/>
              <a:gd name="connsiteX7" fmla="*/ 0 w 9298718"/>
              <a:gd name="connsiteY7" fmla="*/ 991375 h 1101528"/>
              <a:gd name="connsiteX8" fmla="*/ 0 w 9298718"/>
              <a:gd name="connsiteY8" fmla="*/ 110153 h 110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8718" h="1101528">
                <a:moveTo>
                  <a:pt x="0" y="110153"/>
                </a:moveTo>
                <a:cubicBezTo>
                  <a:pt x="0" y="49317"/>
                  <a:pt x="49317" y="0"/>
                  <a:pt x="110153" y="0"/>
                </a:cubicBezTo>
                <a:lnTo>
                  <a:pt x="9188565" y="0"/>
                </a:lnTo>
                <a:cubicBezTo>
                  <a:pt x="9249401" y="0"/>
                  <a:pt x="9298718" y="49317"/>
                  <a:pt x="9298718" y="110153"/>
                </a:cubicBezTo>
                <a:lnTo>
                  <a:pt x="9298718" y="991375"/>
                </a:lnTo>
                <a:cubicBezTo>
                  <a:pt x="9298718" y="1052211"/>
                  <a:pt x="9249401" y="1101528"/>
                  <a:pt x="9188565" y="1101528"/>
                </a:cubicBezTo>
                <a:lnTo>
                  <a:pt x="110153" y="1101528"/>
                </a:lnTo>
                <a:cubicBezTo>
                  <a:pt x="49317" y="1101528"/>
                  <a:pt x="0" y="1052211"/>
                  <a:pt x="0" y="991375"/>
                </a:cubicBezTo>
                <a:lnTo>
                  <a:pt x="0" y="11015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3703" tIns="123703" rIns="1922537" bIns="123703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400" kern="1200" dirty="0">
                <a:latin typeface="Comic Sans MS" panose="030F0702030302020204" pitchFamily="66" charset="0"/>
              </a:rPr>
              <a:t>Son aquellos verbos que tienen forma de voz media / pasiva, pero su significado es de voz activa</a:t>
            </a:r>
            <a:endParaRPr lang="el-GR" sz="2400" kern="1200" dirty="0">
              <a:latin typeface="Comic Sans MS" panose="030F0702030302020204" pitchFamily="66" charset="0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F9D3DA60-080F-4C07-881E-5D9A799B672D}"/>
              </a:ext>
            </a:extLst>
          </p:cNvPr>
          <p:cNvSpPr/>
          <p:nvPr/>
        </p:nvSpPr>
        <p:spPr>
          <a:xfrm>
            <a:off x="1324058" y="2862404"/>
            <a:ext cx="9298718" cy="1252397"/>
          </a:xfrm>
          <a:custGeom>
            <a:avLst/>
            <a:gdLst>
              <a:gd name="connsiteX0" fmla="*/ 0 w 9298718"/>
              <a:gd name="connsiteY0" fmla="*/ 125240 h 1252397"/>
              <a:gd name="connsiteX1" fmla="*/ 125240 w 9298718"/>
              <a:gd name="connsiteY1" fmla="*/ 0 h 1252397"/>
              <a:gd name="connsiteX2" fmla="*/ 9173478 w 9298718"/>
              <a:gd name="connsiteY2" fmla="*/ 0 h 1252397"/>
              <a:gd name="connsiteX3" fmla="*/ 9298718 w 9298718"/>
              <a:gd name="connsiteY3" fmla="*/ 125240 h 1252397"/>
              <a:gd name="connsiteX4" fmla="*/ 9298718 w 9298718"/>
              <a:gd name="connsiteY4" fmla="*/ 1127157 h 1252397"/>
              <a:gd name="connsiteX5" fmla="*/ 9173478 w 9298718"/>
              <a:gd name="connsiteY5" fmla="*/ 1252397 h 1252397"/>
              <a:gd name="connsiteX6" fmla="*/ 125240 w 9298718"/>
              <a:gd name="connsiteY6" fmla="*/ 1252397 h 1252397"/>
              <a:gd name="connsiteX7" fmla="*/ 0 w 9298718"/>
              <a:gd name="connsiteY7" fmla="*/ 1127157 h 1252397"/>
              <a:gd name="connsiteX8" fmla="*/ 0 w 9298718"/>
              <a:gd name="connsiteY8" fmla="*/ 125240 h 125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8718" h="1252397">
                <a:moveTo>
                  <a:pt x="0" y="125240"/>
                </a:moveTo>
                <a:cubicBezTo>
                  <a:pt x="0" y="56072"/>
                  <a:pt x="56072" y="0"/>
                  <a:pt x="125240" y="0"/>
                </a:cubicBezTo>
                <a:lnTo>
                  <a:pt x="9173478" y="0"/>
                </a:lnTo>
                <a:cubicBezTo>
                  <a:pt x="9242646" y="0"/>
                  <a:pt x="9298718" y="56072"/>
                  <a:pt x="9298718" y="125240"/>
                </a:cubicBezTo>
                <a:lnTo>
                  <a:pt x="9298718" y="1127157"/>
                </a:lnTo>
                <a:cubicBezTo>
                  <a:pt x="9298718" y="1196325"/>
                  <a:pt x="9242646" y="1252397"/>
                  <a:pt x="9173478" y="1252397"/>
                </a:cubicBezTo>
                <a:lnTo>
                  <a:pt x="125240" y="1252397"/>
                </a:lnTo>
                <a:cubicBezTo>
                  <a:pt x="56072" y="1252397"/>
                  <a:pt x="0" y="1196325"/>
                  <a:pt x="0" y="1127157"/>
                </a:cubicBezTo>
                <a:lnTo>
                  <a:pt x="0" y="12524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355300"/>
              <a:satOff val="50000"/>
              <a:lumOff val="-7353"/>
              <a:alphaOff val="0"/>
            </a:schemeClr>
          </a:fillRef>
          <a:effectRef idx="2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121" tIns="128121" rIns="2094351" bIns="128121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Comic Sans MS" panose="030F0702030302020204" pitchFamily="66" charset="0"/>
              </a:rPr>
              <a:t>Los </a:t>
            </a:r>
            <a:r>
              <a:rPr lang="es-MX" sz="2400" kern="1200" noProof="0" dirty="0">
                <a:latin typeface="Comic Sans MS" panose="030F0702030302020204" pitchFamily="66" charset="0"/>
              </a:rPr>
              <a:t>verbos</a:t>
            </a:r>
            <a:r>
              <a:rPr lang="en-US" sz="2400" kern="1200" dirty="0">
                <a:latin typeface="Comic Sans MS" panose="030F0702030302020204" pitchFamily="66" charset="0"/>
              </a:rPr>
              <a:t> </a:t>
            </a:r>
            <a:r>
              <a:rPr lang="es-MX" sz="2400" kern="1200" noProof="0" dirty="0">
                <a:latin typeface="Comic Sans MS" panose="030F0702030302020204" pitchFamily="66" charset="0"/>
              </a:rPr>
              <a:t>deponentes</a:t>
            </a:r>
            <a:r>
              <a:rPr lang="en-US" sz="2400" kern="1200" dirty="0">
                <a:latin typeface="Comic Sans MS" panose="030F0702030302020204" pitchFamily="66" charset="0"/>
              </a:rPr>
              <a:t> son </a:t>
            </a:r>
            <a:r>
              <a:rPr lang="es-MX" sz="2400" kern="1200" noProof="0" dirty="0">
                <a:latin typeface="Comic Sans MS" panose="030F0702030302020204" pitchFamily="66" charset="0"/>
              </a:rPr>
              <a:t>identificados</a:t>
            </a:r>
            <a:r>
              <a:rPr lang="en-US" sz="2400" kern="1200" dirty="0">
                <a:latin typeface="Comic Sans MS" panose="030F0702030302020204" pitchFamily="66" charset="0"/>
              </a:rPr>
              <a:t> </a:t>
            </a:r>
            <a:r>
              <a:rPr lang="es-MX" sz="2400" kern="1200" noProof="0" dirty="0">
                <a:latin typeface="Comic Sans MS" panose="030F0702030302020204" pitchFamily="66" charset="0"/>
              </a:rPr>
              <a:t>porque</a:t>
            </a:r>
            <a:r>
              <a:rPr lang="en-US" sz="2400" kern="1200" dirty="0">
                <a:latin typeface="Comic Sans MS" panose="030F0702030302020204" pitchFamily="66" charset="0"/>
              </a:rPr>
              <a:t> </a:t>
            </a:r>
            <a:r>
              <a:rPr lang="es-MX" sz="2400" kern="1200" noProof="0" dirty="0">
                <a:latin typeface="Comic Sans MS" panose="030F0702030302020204" pitchFamily="66" charset="0"/>
              </a:rPr>
              <a:t>su</a:t>
            </a:r>
            <a:r>
              <a:rPr lang="en-US" sz="2400" kern="1200" dirty="0">
                <a:latin typeface="Comic Sans MS" panose="030F0702030302020204" pitchFamily="66" charset="0"/>
              </a:rPr>
              <a:t> forma </a:t>
            </a:r>
            <a:r>
              <a:rPr lang="es-MX" sz="2400" kern="1200" noProof="0" dirty="0">
                <a:latin typeface="Comic Sans MS" panose="030F0702030302020204" pitchFamily="66" charset="0"/>
              </a:rPr>
              <a:t>léxica</a:t>
            </a:r>
            <a:r>
              <a:rPr lang="en-US" sz="2400" kern="1200" dirty="0">
                <a:latin typeface="Comic Sans MS" panose="030F0702030302020204" pitchFamily="66" charset="0"/>
              </a:rPr>
              <a:t> termina </a:t>
            </a:r>
            <a:r>
              <a:rPr lang="es-MX" sz="2400" kern="1200" noProof="0" dirty="0">
                <a:latin typeface="Comic Sans MS" panose="030F0702030302020204" pitchFamily="66" charset="0"/>
              </a:rPr>
              <a:t>en</a:t>
            </a:r>
            <a:r>
              <a:rPr lang="en-US" sz="2400" kern="1200" dirty="0">
                <a:latin typeface="Comic Sans MS" panose="030F0702030302020204" pitchFamily="66" charset="0"/>
              </a:rPr>
              <a:t> </a:t>
            </a:r>
            <a:r>
              <a:rPr lang="el-GR" sz="2400" kern="1200" dirty="0">
                <a:latin typeface="Comic Sans MS" panose="030F0702030302020204" pitchFamily="66" charset="0"/>
              </a:rPr>
              <a:t>μαι</a:t>
            </a:r>
            <a:endParaRPr lang="en-US" sz="2400" kern="1200" dirty="0">
              <a:latin typeface="Comic Sans MS" panose="030F0702030302020204" pitchFamily="66" charset="0"/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7480F7F0-756A-446C-BC09-6D5AA8628CB0}"/>
              </a:ext>
            </a:extLst>
          </p:cNvPr>
          <p:cNvSpPr/>
          <p:nvPr/>
        </p:nvSpPr>
        <p:spPr>
          <a:xfrm>
            <a:off x="2144533" y="4871999"/>
            <a:ext cx="9298718" cy="1117304"/>
          </a:xfrm>
          <a:custGeom>
            <a:avLst/>
            <a:gdLst>
              <a:gd name="connsiteX0" fmla="*/ 0 w 9298718"/>
              <a:gd name="connsiteY0" fmla="*/ 111730 h 1117304"/>
              <a:gd name="connsiteX1" fmla="*/ 111730 w 9298718"/>
              <a:gd name="connsiteY1" fmla="*/ 0 h 1117304"/>
              <a:gd name="connsiteX2" fmla="*/ 9186988 w 9298718"/>
              <a:gd name="connsiteY2" fmla="*/ 0 h 1117304"/>
              <a:gd name="connsiteX3" fmla="*/ 9298718 w 9298718"/>
              <a:gd name="connsiteY3" fmla="*/ 111730 h 1117304"/>
              <a:gd name="connsiteX4" fmla="*/ 9298718 w 9298718"/>
              <a:gd name="connsiteY4" fmla="*/ 1005574 h 1117304"/>
              <a:gd name="connsiteX5" fmla="*/ 9186988 w 9298718"/>
              <a:gd name="connsiteY5" fmla="*/ 1117304 h 1117304"/>
              <a:gd name="connsiteX6" fmla="*/ 111730 w 9298718"/>
              <a:gd name="connsiteY6" fmla="*/ 1117304 h 1117304"/>
              <a:gd name="connsiteX7" fmla="*/ 0 w 9298718"/>
              <a:gd name="connsiteY7" fmla="*/ 1005574 h 1117304"/>
              <a:gd name="connsiteX8" fmla="*/ 0 w 9298718"/>
              <a:gd name="connsiteY8" fmla="*/ 111730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98718" h="1117304">
                <a:moveTo>
                  <a:pt x="0" y="111730"/>
                </a:moveTo>
                <a:cubicBezTo>
                  <a:pt x="0" y="50023"/>
                  <a:pt x="50023" y="0"/>
                  <a:pt x="111730" y="0"/>
                </a:cubicBezTo>
                <a:lnTo>
                  <a:pt x="9186988" y="0"/>
                </a:lnTo>
                <a:cubicBezTo>
                  <a:pt x="9248695" y="0"/>
                  <a:pt x="9298718" y="50023"/>
                  <a:pt x="9298718" y="111730"/>
                </a:cubicBezTo>
                <a:lnTo>
                  <a:pt x="9298718" y="1005574"/>
                </a:lnTo>
                <a:cubicBezTo>
                  <a:pt x="9298718" y="1067281"/>
                  <a:pt x="9248695" y="1117304"/>
                  <a:pt x="9186988" y="1117304"/>
                </a:cubicBezTo>
                <a:lnTo>
                  <a:pt x="111730" y="1117304"/>
                </a:lnTo>
                <a:cubicBezTo>
                  <a:pt x="50023" y="1117304"/>
                  <a:pt x="0" y="1067281"/>
                  <a:pt x="0" y="1005574"/>
                </a:cubicBezTo>
                <a:lnTo>
                  <a:pt x="0" y="11173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710599"/>
              <a:satOff val="100000"/>
              <a:lumOff val="-14706"/>
              <a:alphaOff val="0"/>
            </a:schemeClr>
          </a:fillRef>
          <a:effectRef idx="2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4165" tIns="124165" rIns="2090395" bIns="124165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2400" kern="1200" dirty="0">
                <a:latin typeface="Comic Sans MS" panose="030F0702030302020204" pitchFamily="66" charset="0"/>
              </a:rPr>
              <a:t>Existen algunos verbos que en la voz activa tienen un significado y en voz media tienen otro. Ejemplo: </a:t>
            </a:r>
            <a:r>
              <a:rPr lang="es-MX" sz="2400" kern="1200" dirty="0" err="1">
                <a:latin typeface="Comic Sans MS" panose="030F0702030302020204" pitchFamily="66" charset="0"/>
              </a:rPr>
              <a:t>ἄρχω</a:t>
            </a:r>
            <a:r>
              <a:rPr lang="es-MX" sz="2400" kern="1200" dirty="0">
                <a:latin typeface="Comic Sans MS" panose="030F0702030302020204" pitchFamily="66" charset="0"/>
              </a:rPr>
              <a:t>= “gobernar”, </a:t>
            </a:r>
            <a:r>
              <a:rPr lang="es-MX" sz="2400" kern="1200" dirty="0" err="1">
                <a:latin typeface="Comic Sans MS" panose="030F0702030302020204" pitchFamily="66" charset="0"/>
              </a:rPr>
              <a:t>ἄρχομ</a:t>
            </a:r>
            <a:r>
              <a:rPr lang="es-MX" sz="2400" kern="1200" dirty="0">
                <a:latin typeface="Comic Sans MS" panose="030F0702030302020204" pitchFamily="66" charset="0"/>
              </a:rPr>
              <a:t>αι,= “comienzo.”</a:t>
            </a:r>
            <a:endParaRPr lang="el-GR" sz="2400" kern="1200" dirty="0">
              <a:latin typeface="Comic Sans MS" panose="030F0702030302020204" pitchFamily="66" charset="0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E40450C6-B2AE-482B-85E1-7E0BC0EF5F7F}"/>
              </a:ext>
            </a:extLst>
          </p:cNvPr>
          <p:cNvSpPr/>
          <p:nvPr/>
        </p:nvSpPr>
        <p:spPr>
          <a:xfrm>
            <a:off x="8656547" y="1864353"/>
            <a:ext cx="1145754" cy="1145754"/>
          </a:xfrm>
          <a:custGeom>
            <a:avLst/>
            <a:gdLst>
              <a:gd name="connsiteX0" fmla="*/ 0 w 1145754"/>
              <a:gd name="connsiteY0" fmla="*/ 630165 h 1145754"/>
              <a:gd name="connsiteX1" fmla="*/ 257795 w 1145754"/>
              <a:gd name="connsiteY1" fmla="*/ 630165 h 1145754"/>
              <a:gd name="connsiteX2" fmla="*/ 257795 w 1145754"/>
              <a:gd name="connsiteY2" fmla="*/ 0 h 1145754"/>
              <a:gd name="connsiteX3" fmla="*/ 887959 w 1145754"/>
              <a:gd name="connsiteY3" fmla="*/ 0 h 1145754"/>
              <a:gd name="connsiteX4" fmla="*/ 887959 w 1145754"/>
              <a:gd name="connsiteY4" fmla="*/ 630165 h 1145754"/>
              <a:gd name="connsiteX5" fmla="*/ 1145754 w 1145754"/>
              <a:gd name="connsiteY5" fmla="*/ 630165 h 1145754"/>
              <a:gd name="connsiteX6" fmla="*/ 572877 w 1145754"/>
              <a:gd name="connsiteY6" fmla="*/ 1145754 h 1145754"/>
              <a:gd name="connsiteX7" fmla="*/ 0 w 1145754"/>
              <a:gd name="connsiteY7" fmla="*/ 630165 h 114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5754" h="1145754">
                <a:moveTo>
                  <a:pt x="0" y="630165"/>
                </a:moveTo>
                <a:lnTo>
                  <a:pt x="257795" y="630165"/>
                </a:lnTo>
                <a:lnTo>
                  <a:pt x="257795" y="0"/>
                </a:lnTo>
                <a:lnTo>
                  <a:pt x="887959" y="0"/>
                </a:lnTo>
                <a:lnTo>
                  <a:pt x="887959" y="630165"/>
                </a:lnTo>
                <a:lnTo>
                  <a:pt x="1145754" y="630165"/>
                </a:lnTo>
                <a:lnTo>
                  <a:pt x="572877" y="1145754"/>
                </a:lnTo>
                <a:lnTo>
                  <a:pt x="0" y="630165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3515" tIns="45720" rIns="303515" bIns="32929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3600" kern="1200">
              <a:latin typeface="Comic Sans MS" panose="030F0702030302020204" pitchFamily="66" charset="0"/>
            </a:endParaRP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6E3A301E-6F26-4223-96A1-F08E7F3CEECC}"/>
              </a:ext>
            </a:extLst>
          </p:cNvPr>
          <p:cNvSpPr/>
          <p:nvPr/>
        </p:nvSpPr>
        <p:spPr>
          <a:xfrm>
            <a:off x="9469299" y="3932801"/>
            <a:ext cx="1145754" cy="1145754"/>
          </a:xfrm>
          <a:custGeom>
            <a:avLst/>
            <a:gdLst>
              <a:gd name="connsiteX0" fmla="*/ 0 w 1145754"/>
              <a:gd name="connsiteY0" fmla="*/ 630165 h 1145754"/>
              <a:gd name="connsiteX1" fmla="*/ 257795 w 1145754"/>
              <a:gd name="connsiteY1" fmla="*/ 630165 h 1145754"/>
              <a:gd name="connsiteX2" fmla="*/ 257795 w 1145754"/>
              <a:gd name="connsiteY2" fmla="*/ 0 h 1145754"/>
              <a:gd name="connsiteX3" fmla="*/ 887959 w 1145754"/>
              <a:gd name="connsiteY3" fmla="*/ 0 h 1145754"/>
              <a:gd name="connsiteX4" fmla="*/ 887959 w 1145754"/>
              <a:gd name="connsiteY4" fmla="*/ 630165 h 1145754"/>
              <a:gd name="connsiteX5" fmla="*/ 1145754 w 1145754"/>
              <a:gd name="connsiteY5" fmla="*/ 630165 h 1145754"/>
              <a:gd name="connsiteX6" fmla="*/ 572877 w 1145754"/>
              <a:gd name="connsiteY6" fmla="*/ 1145754 h 1145754"/>
              <a:gd name="connsiteX7" fmla="*/ 0 w 1145754"/>
              <a:gd name="connsiteY7" fmla="*/ 630165 h 114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5754" h="1145754">
                <a:moveTo>
                  <a:pt x="0" y="630165"/>
                </a:moveTo>
                <a:lnTo>
                  <a:pt x="257795" y="630165"/>
                </a:lnTo>
                <a:lnTo>
                  <a:pt x="257795" y="0"/>
                </a:lnTo>
                <a:lnTo>
                  <a:pt x="887959" y="0"/>
                </a:lnTo>
                <a:lnTo>
                  <a:pt x="887959" y="630165"/>
                </a:lnTo>
                <a:lnTo>
                  <a:pt x="1145754" y="630165"/>
                </a:lnTo>
                <a:lnTo>
                  <a:pt x="572877" y="1145754"/>
                </a:lnTo>
                <a:lnTo>
                  <a:pt x="0" y="630165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lnRef>
          <a:fill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fillRef>
          <a:effectRef idx="0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3515" tIns="45720" rIns="303515" bIns="329294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3600" kern="1200">
              <a:latin typeface="Comic Sans MS" panose="030F0702030302020204" pitchFamily="66" charset="0"/>
            </a:endParaRPr>
          </a:p>
        </p:txBody>
      </p:sp>
      <p:grpSp>
        <p:nvGrpSpPr>
          <p:cNvPr id="11" name="Google Shape;1017;p34">
            <a:extLst>
              <a:ext uri="{FF2B5EF4-FFF2-40B4-BE49-F238E27FC236}">
                <a16:creationId xmlns:a16="http://schemas.microsoft.com/office/drawing/2014/main" id="{2CE2424B-D9F6-44D8-98BF-2F08F9AD1FA1}"/>
              </a:ext>
            </a:extLst>
          </p:cNvPr>
          <p:cNvGrpSpPr/>
          <p:nvPr/>
        </p:nvGrpSpPr>
        <p:grpSpPr>
          <a:xfrm rot="4188963">
            <a:off x="-104984" y="5250140"/>
            <a:ext cx="2306042" cy="512923"/>
            <a:chOff x="7051300" y="3461525"/>
            <a:chExt cx="2305989" cy="512912"/>
          </a:xfrm>
        </p:grpSpPr>
        <p:sp>
          <p:nvSpPr>
            <p:cNvPr id="12" name="Google Shape;1018;p34">
              <a:extLst>
                <a:ext uri="{FF2B5EF4-FFF2-40B4-BE49-F238E27FC236}">
                  <a16:creationId xmlns:a16="http://schemas.microsoft.com/office/drawing/2014/main" id="{483EC063-1EA4-47C6-96AB-02C9610B9373}"/>
                </a:ext>
              </a:extLst>
            </p:cNvPr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3" name="Google Shape;1019;p34">
              <a:extLst>
                <a:ext uri="{FF2B5EF4-FFF2-40B4-BE49-F238E27FC236}">
                  <a16:creationId xmlns:a16="http://schemas.microsoft.com/office/drawing/2014/main" id="{87ABB48C-2ACD-4353-B0BC-03BAEB09D70E}"/>
                </a:ext>
              </a:extLst>
            </p:cNvPr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4" name="Google Shape;1020;p34">
              <a:extLst>
                <a:ext uri="{FF2B5EF4-FFF2-40B4-BE49-F238E27FC236}">
                  <a16:creationId xmlns:a16="http://schemas.microsoft.com/office/drawing/2014/main" id="{47DCF953-A993-40F2-A242-238868F9DC2E}"/>
                </a:ext>
              </a:extLst>
            </p:cNvPr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5" name="Google Shape;1021;p34">
              <a:extLst>
                <a:ext uri="{FF2B5EF4-FFF2-40B4-BE49-F238E27FC236}">
                  <a16:creationId xmlns:a16="http://schemas.microsoft.com/office/drawing/2014/main" id="{57FCFACD-B296-444E-AD89-F30FB764D70E}"/>
                </a:ext>
              </a:extLst>
            </p:cNvPr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6" name="Google Shape;1022;p34">
              <a:extLst>
                <a:ext uri="{FF2B5EF4-FFF2-40B4-BE49-F238E27FC236}">
                  <a16:creationId xmlns:a16="http://schemas.microsoft.com/office/drawing/2014/main" id="{263A73F0-967A-41DE-B348-D95A2885917A}"/>
                </a:ext>
              </a:extLst>
            </p:cNvPr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7" name="Google Shape;1023;p34">
              <a:extLst>
                <a:ext uri="{FF2B5EF4-FFF2-40B4-BE49-F238E27FC236}">
                  <a16:creationId xmlns:a16="http://schemas.microsoft.com/office/drawing/2014/main" id="{B9A2BA4D-1FA9-4809-AA5B-949CDDD14287}"/>
                </a:ext>
              </a:extLst>
            </p:cNvPr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8" name="Google Shape;1024;p34">
              <a:extLst>
                <a:ext uri="{FF2B5EF4-FFF2-40B4-BE49-F238E27FC236}">
                  <a16:creationId xmlns:a16="http://schemas.microsoft.com/office/drawing/2014/main" id="{7B34E890-E5D8-4BEB-AAFD-C349C0A7F70B}"/>
                </a:ext>
              </a:extLst>
            </p:cNvPr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9" name="Google Shape;1025;p34">
              <a:extLst>
                <a:ext uri="{FF2B5EF4-FFF2-40B4-BE49-F238E27FC236}">
                  <a16:creationId xmlns:a16="http://schemas.microsoft.com/office/drawing/2014/main" id="{867D78A4-6FC3-4651-B500-3EE4740B83A1}"/>
                </a:ext>
              </a:extLst>
            </p:cNvPr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0" name="Google Shape;1026;p34">
              <a:extLst>
                <a:ext uri="{FF2B5EF4-FFF2-40B4-BE49-F238E27FC236}">
                  <a16:creationId xmlns:a16="http://schemas.microsoft.com/office/drawing/2014/main" id="{2EF1C740-4638-47BD-9C01-050547F601C1}"/>
                </a:ext>
              </a:extLst>
            </p:cNvPr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1" name="Google Shape;1027;p34">
              <a:extLst>
                <a:ext uri="{FF2B5EF4-FFF2-40B4-BE49-F238E27FC236}">
                  <a16:creationId xmlns:a16="http://schemas.microsoft.com/office/drawing/2014/main" id="{965B5EAE-38BF-45F3-BDD5-6CD0B40009A7}"/>
                </a:ext>
              </a:extLst>
            </p:cNvPr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2" name="Google Shape;1028;p34">
              <a:extLst>
                <a:ext uri="{FF2B5EF4-FFF2-40B4-BE49-F238E27FC236}">
                  <a16:creationId xmlns:a16="http://schemas.microsoft.com/office/drawing/2014/main" id="{FA105E09-3F66-4594-B880-6341666BD8AF}"/>
                </a:ext>
              </a:extLst>
            </p:cNvPr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3" name="Google Shape;1029;p34">
              <a:extLst>
                <a:ext uri="{FF2B5EF4-FFF2-40B4-BE49-F238E27FC236}">
                  <a16:creationId xmlns:a16="http://schemas.microsoft.com/office/drawing/2014/main" id="{9CAF2B72-5DA0-41F9-9326-82A83DA74C65}"/>
                </a:ext>
              </a:extLst>
            </p:cNvPr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4" name="Google Shape;1030;p34">
              <a:extLst>
                <a:ext uri="{FF2B5EF4-FFF2-40B4-BE49-F238E27FC236}">
                  <a16:creationId xmlns:a16="http://schemas.microsoft.com/office/drawing/2014/main" id="{CB354452-ABF9-4017-9DB5-79B05A1AB6A7}"/>
                </a:ext>
              </a:extLst>
            </p:cNvPr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5" name="Google Shape;1031;p34">
              <a:extLst>
                <a:ext uri="{FF2B5EF4-FFF2-40B4-BE49-F238E27FC236}">
                  <a16:creationId xmlns:a16="http://schemas.microsoft.com/office/drawing/2014/main" id="{CBDC564C-FAF7-40FD-916D-CED05FF9784C}"/>
                </a:ext>
              </a:extLst>
            </p:cNvPr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6" name="Google Shape;1032;p34">
              <a:extLst>
                <a:ext uri="{FF2B5EF4-FFF2-40B4-BE49-F238E27FC236}">
                  <a16:creationId xmlns:a16="http://schemas.microsoft.com/office/drawing/2014/main" id="{87ABDEA6-BC97-4081-B968-EE3D8FFD0BEA}"/>
                </a:ext>
              </a:extLst>
            </p:cNvPr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Google Shape;1033;p34">
              <a:extLst>
                <a:ext uri="{FF2B5EF4-FFF2-40B4-BE49-F238E27FC236}">
                  <a16:creationId xmlns:a16="http://schemas.microsoft.com/office/drawing/2014/main" id="{891F05DC-9E1A-4CBD-B4D0-95ED784D5995}"/>
                </a:ext>
              </a:extLst>
            </p:cNvPr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8" name="Google Shape;1034;p34">
              <a:extLst>
                <a:ext uri="{FF2B5EF4-FFF2-40B4-BE49-F238E27FC236}">
                  <a16:creationId xmlns:a16="http://schemas.microsoft.com/office/drawing/2014/main" id="{E00D448C-98E5-429C-9022-1BE3570CA358}"/>
                </a:ext>
              </a:extLst>
            </p:cNvPr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9" name="Google Shape;1035;p34">
              <a:extLst>
                <a:ext uri="{FF2B5EF4-FFF2-40B4-BE49-F238E27FC236}">
                  <a16:creationId xmlns:a16="http://schemas.microsoft.com/office/drawing/2014/main" id="{2773EE9C-9C2A-4D78-85CA-1DDA7831A167}"/>
                </a:ext>
              </a:extLst>
            </p:cNvPr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30" name="Google Shape;182;p29">
            <a:extLst>
              <a:ext uri="{FF2B5EF4-FFF2-40B4-BE49-F238E27FC236}">
                <a16:creationId xmlns:a16="http://schemas.microsoft.com/office/drawing/2014/main" id="{42D80ED1-9A54-407F-B6BC-064AE12759E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10981387" y="1011656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5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BD5AB523-39DD-49D1-907E-A061D9948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9810423" y="514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00;p22">
            <a:extLst>
              <a:ext uri="{FF2B5EF4-FFF2-40B4-BE49-F238E27FC236}">
                <a16:creationId xmlns:a16="http://schemas.microsoft.com/office/drawing/2014/main" id="{77080034-C0CB-4F98-A797-29D35A3078DF}"/>
              </a:ext>
            </a:extLst>
          </p:cNvPr>
          <p:cNvSpPr/>
          <p:nvPr/>
        </p:nvSpPr>
        <p:spPr>
          <a:xfrm>
            <a:off x="0" y="0"/>
            <a:ext cx="5073805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812C8-1D9B-4124-96D0-F1524889CCD7}"/>
              </a:ext>
            </a:extLst>
          </p:cNvPr>
          <p:cNvSpPr txBox="1"/>
          <p:nvPr/>
        </p:nvSpPr>
        <p:spPr>
          <a:xfrm>
            <a:off x="458042" y="60135"/>
            <a:ext cx="5240231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latin typeface="Times-Roman"/>
                <a:ea typeface="Calibri" panose="020F0502020204030204" pitchFamily="34" charset="0"/>
                <a:cs typeface="Times New Roman" panose="02020603050405020304" pitchFamily="18" charset="0"/>
              </a:rPr>
              <a:t>EJEMPLOS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77;p35">
            <a:extLst>
              <a:ext uri="{FF2B5EF4-FFF2-40B4-BE49-F238E27FC236}">
                <a16:creationId xmlns:a16="http://schemas.microsoft.com/office/drawing/2014/main" id="{A88151B4-1DC7-4093-83A8-053F945D4E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527" y="-25181"/>
            <a:ext cx="680224" cy="6374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017;p34">
            <a:extLst>
              <a:ext uri="{FF2B5EF4-FFF2-40B4-BE49-F238E27FC236}">
                <a16:creationId xmlns:a16="http://schemas.microsoft.com/office/drawing/2014/main" id="{2CE2424B-D9F6-44D8-98BF-2F08F9AD1FA1}"/>
              </a:ext>
            </a:extLst>
          </p:cNvPr>
          <p:cNvGrpSpPr/>
          <p:nvPr/>
        </p:nvGrpSpPr>
        <p:grpSpPr>
          <a:xfrm rot="4188963">
            <a:off x="-322154" y="5400810"/>
            <a:ext cx="2306042" cy="512923"/>
            <a:chOff x="7051300" y="3461525"/>
            <a:chExt cx="2305989" cy="512912"/>
          </a:xfrm>
        </p:grpSpPr>
        <p:sp>
          <p:nvSpPr>
            <p:cNvPr id="12" name="Google Shape;1018;p34">
              <a:extLst>
                <a:ext uri="{FF2B5EF4-FFF2-40B4-BE49-F238E27FC236}">
                  <a16:creationId xmlns:a16="http://schemas.microsoft.com/office/drawing/2014/main" id="{483EC063-1EA4-47C6-96AB-02C9610B9373}"/>
                </a:ext>
              </a:extLst>
            </p:cNvPr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3" name="Google Shape;1019;p34">
              <a:extLst>
                <a:ext uri="{FF2B5EF4-FFF2-40B4-BE49-F238E27FC236}">
                  <a16:creationId xmlns:a16="http://schemas.microsoft.com/office/drawing/2014/main" id="{87ABB48C-2ACD-4353-B0BC-03BAEB09D70E}"/>
                </a:ext>
              </a:extLst>
            </p:cNvPr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4" name="Google Shape;1020;p34">
              <a:extLst>
                <a:ext uri="{FF2B5EF4-FFF2-40B4-BE49-F238E27FC236}">
                  <a16:creationId xmlns:a16="http://schemas.microsoft.com/office/drawing/2014/main" id="{47DCF953-A993-40F2-A242-238868F9DC2E}"/>
                </a:ext>
              </a:extLst>
            </p:cNvPr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5" name="Google Shape;1021;p34">
              <a:extLst>
                <a:ext uri="{FF2B5EF4-FFF2-40B4-BE49-F238E27FC236}">
                  <a16:creationId xmlns:a16="http://schemas.microsoft.com/office/drawing/2014/main" id="{57FCFACD-B296-444E-AD89-F30FB764D70E}"/>
                </a:ext>
              </a:extLst>
            </p:cNvPr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6" name="Google Shape;1022;p34">
              <a:extLst>
                <a:ext uri="{FF2B5EF4-FFF2-40B4-BE49-F238E27FC236}">
                  <a16:creationId xmlns:a16="http://schemas.microsoft.com/office/drawing/2014/main" id="{263A73F0-967A-41DE-B348-D95A2885917A}"/>
                </a:ext>
              </a:extLst>
            </p:cNvPr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7" name="Google Shape;1023;p34">
              <a:extLst>
                <a:ext uri="{FF2B5EF4-FFF2-40B4-BE49-F238E27FC236}">
                  <a16:creationId xmlns:a16="http://schemas.microsoft.com/office/drawing/2014/main" id="{B9A2BA4D-1FA9-4809-AA5B-949CDDD14287}"/>
                </a:ext>
              </a:extLst>
            </p:cNvPr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8" name="Google Shape;1024;p34">
              <a:extLst>
                <a:ext uri="{FF2B5EF4-FFF2-40B4-BE49-F238E27FC236}">
                  <a16:creationId xmlns:a16="http://schemas.microsoft.com/office/drawing/2014/main" id="{7B34E890-E5D8-4BEB-AAFD-C349C0A7F70B}"/>
                </a:ext>
              </a:extLst>
            </p:cNvPr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9" name="Google Shape;1025;p34">
              <a:extLst>
                <a:ext uri="{FF2B5EF4-FFF2-40B4-BE49-F238E27FC236}">
                  <a16:creationId xmlns:a16="http://schemas.microsoft.com/office/drawing/2014/main" id="{867D78A4-6FC3-4651-B500-3EE4740B83A1}"/>
                </a:ext>
              </a:extLst>
            </p:cNvPr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0" name="Google Shape;1026;p34">
              <a:extLst>
                <a:ext uri="{FF2B5EF4-FFF2-40B4-BE49-F238E27FC236}">
                  <a16:creationId xmlns:a16="http://schemas.microsoft.com/office/drawing/2014/main" id="{2EF1C740-4638-47BD-9C01-050547F601C1}"/>
                </a:ext>
              </a:extLst>
            </p:cNvPr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1" name="Google Shape;1027;p34">
              <a:extLst>
                <a:ext uri="{FF2B5EF4-FFF2-40B4-BE49-F238E27FC236}">
                  <a16:creationId xmlns:a16="http://schemas.microsoft.com/office/drawing/2014/main" id="{965B5EAE-38BF-45F3-BDD5-6CD0B40009A7}"/>
                </a:ext>
              </a:extLst>
            </p:cNvPr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2" name="Google Shape;1028;p34">
              <a:extLst>
                <a:ext uri="{FF2B5EF4-FFF2-40B4-BE49-F238E27FC236}">
                  <a16:creationId xmlns:a16="http://schemas.microsoft.com/office/drawing/2014/main" id="{FA105E09-3F66-4594-B880-6341666BD8AF}"/>
                </a:ext>
              </a:extLst>
            </p:cNvPr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3" name="Google Shape;1029;p34">
              <a:extLst>
                <a:ext uri="{FF2B5EF4-FFF2-40B4-BE49-F238E27FC236}">
                  <a16:creationId xmlns:a16="http://schemas.microsoft.com/office/drawing/2014/main" id="{9CAF2B72-5DA0-41F9-9326-82A83DA74C65}"/>
                </a:ext>
              </a:extLst>
            </p:cNvPr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4" name="Google Shape;1030;p34">
              <a:extLst>
                <a:ext uri="{FF2B5EF4-FFF2-40B4-BE49-F238E27FC236}">
                  <a16:creationId xmlns:a16="http://schemas.microsoft.com/office/drawing/2014/main" id="{CB354452-ABF9-4017-9DB5-79B05A1AB6A7}"/>
                </a:ext>
              </a:extLst>
            </p:cNvPr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5" name="Google Shape;1031;p34">
              <a:extLst>
                <a:ext uri="{FF2B5EF4-FFF2-40B4-BE49-F238E27FC236}">
                  <a16:creationId xmlns:a16="http://schemas.microsoft.com/office/drawing/2014/main" id="{CBDC564C-FAF7-40FD-916D-CED05FF9784C}"/>
                </a:ext>
              </a:extLst>
            </p:cNvPr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6" name="Google Shape;1032;p34">
              <a:extLst>
                <a:ext uri="{FF2B5EF4-FFF2-40B4-BE49-F238E27FC236}">
                  <a16:creationId xmlns:a16="http://schemas.microsoft.com/office/drawing/2014/main" id="{87ABDEA6-BC97-4081-B968-EE3D8FFD0BEA}"/>
                </a:ext>
              </a:extLst>
            </p:cNvPr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7" name="Google Shape;1033;p34">
              <a:extLst>
                <a:ext uri="{FF2B5EF4-FFF2-40B4-BE49-F238E27FC236}">
                  <a16:creationId xmlns:a16="http://schemas.microsoft.com/office/drawing/2014/main" id="{891F05DC-9E1A-4CBD-B4D0-95ED784D5995}"/>
                </a:ext>
              </a:extLst>
            </p:cNvPr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8" name="Google Shape;1034;p34">
              <a:extLst>
                <a:ext uri="{FF2B5EF4-FFF2-40B4-BE49-F238E27FC236}">
                  <a16:creationId xmlns:a16="http://schemas.microsoft.com/office/drawing/2014/main" id="{E00D448C-98E5-429C-9022-1BE3570CA358}"/>
                </a:ext>
              </a:extLst>
            </p:cNvPr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9" name="Google Shape;1035;p34">
              <a:extLst>
                <a:ext uri="{FF2B5EF4-FFF2-40B4-BE49-F238E27FC236}">
                  <a16:creationId xmlns:a16="http://schemas.microsoft.com/office/drawing/2014/main" id="{2773EE9C-9C2A-4D78-85CA-1DDA7831A167}"/>
                </a:ext>
              </a:extLst>
            </p:cNvPr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30" name="Google Shape;182;p29">
            <a:extLst>
              <a:ext uri="{FF2B5EF4-FFF2-40B4-BE49-F238E27FC236}">
                <a16:creationId xmlns:a16="http://schemas.microsoft.com/office/drawing/2014/main" id="{42D80ED1-9A54-407F-B6BC-064AE12759E4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6734" r="8892" b="18300"/>
          <a:stretch/>
        </p:blipFill>
        <p:spPr>
          <a:xfrm>
            <a:off x="10981387" y="1011656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FE0D6BA5-F7BF-44AE-AAB5-93C1D525CF4C}"/>
              </a:ext>
            </a:extLst>
          </p:cNvPr>
          <p:cNvSpPr txBox="1"/>
          <p:nvPr/>
        </p:nvSpPr>
        <p:spPr>
          <a:xfrm>
            <a:off x="914956" y="1130213"/>
            <a:ext cx="1195522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latin typeface="#Logos 8 Resource"/>
              </a:rPr>
              <a:t>καὶ εἰς πῦρ βάλλεται.</a:t>
            </a:r>
            <a:r>
              <a:rPr lang="es-MX" sz="2800" dirty="0">
                <a:latin typeface="#Logos 8 Resource"/>
              </a:rPr>
              <a:t> Mateo 3:10</a:t>
            </a:r>
          </a:p>
          <a:p>
            <a:r>
              <a:rPr lang="es-MX" sz="2800" dirty="0">
                <a:latin typeface="#Logos 8 Resource"/>
              </a:rPr>
              <a:t>y se echa en el fuego.</a:t>
            </a:r>
          </a:p>
          <a:p>
            <a:endParaRPr lang="es-MX" sz="2800" dirty="0">
              <a:latin typeface="#Logos 8 Resource"/>
            </a:endParaRPr>
          </a:p>
          <a:p>
            <a:endParaRPr lang="es-MX" sz="2800" dirty="0">
              <a:latin typeface="#Logos 8 Resource"/>
            </a:endParaRPr>
          </a:p>
          <a:p>
            <a:r>
              <a:rPr lang="el-GR" sz="2800" dirty="0">
                <a:latin typeface="#Logos 8 Resource"/>
              </a:rPr>
              <a:t>λέγω ὑμῖν, γίνεται χαρὰ ἐνώπιον τῶν ἀγγέλων τοῦ θεοῦ</a:t>
            </a:r>
            <a:r>
              <a:rPr lang="es-MX" sz="2800" dirty="0">
                <a:latin typeface="#Logos 8 Resource"/>
              </a:rPr>
              <a:t>. Lucas 15:10</a:t>
            </a:r>
          </a:p>
          <a:p>
            <a:r>
              <a:rPr lang="es-MX" sz="2800" dirty="0">
                <a:latin typeface="#Logos 8 Resource"/>
              </a:rPr>
              <a:t>digo a ustedes: Hay gozo delante de los ángeles de Dios. </a:t>
            </a:r>
          </a:p>
          <a:p>
            <a:endParaRPr lang="es-MX" sz="2800" dirty="0">
              <a:latin typeface="#Logos 8 Resource"/>
            </a:endParaRPr>
          </a:p>
          <a:p>
            <a:endParaRPr lang="es-MX" sz="2800" dirty="0">
              <a:latin typeface="#Logos 8 Resource"/>
            </a:endParaRPr>
          </a:p>
          <a:p>
            <a:endParaRPr lang="es-MX" sz="2800" dirty="0">
              <a:latin typeface="#Logos 8 Resource"/>
            </a:endParaRPr>
          </a:p>
          <a:p>
            <a:endParaRPr lang="es-MX" sz="2800" dirty="0">
              <a:latin typeface="#Logos 8 Resource"/>
            </a:endParaRP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2810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stituto de Lideres Cristianos - Inicio | Facebook">
            <a:extLst>
              <a:ext uri="{FF2B5EF4-FFF2-40B4-BE49-F238E27FC236}">
                <a16:creationId xmlns:a16="http://schemas.microsoft.com/office/drawing/2014/main" id="{BD5AB523-39DD-49D1-907E-A061D9948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b="12021"/>
          <a:stretch/>
        </p:blipFill>
        <p:spPr bwMode="auto">
          <a:xfrm>
            <a:off x="9810423" y="5141"/>
            <a:ext cx="2381577" cy="10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00;p22">
            <a:extLst>
              <a:ext uri="{FF2B5EF4-FFF2-40B4-BE49-F238E27FC236}">
                <a16:creationId xmlns:a16="http://schemas.microsoft.com/office/drawing/2014/main" id="{77080034-C0CB-4F98-A797-29D35A3078DF}"/>
              </a:ext>
            </a:extLst>
          </p:cNvPr>
          <p:cNvSpPr/>
          <p:nvPr/>
        </p:nvSpPr>
        <p:spPr>
          <a:xfrm>
            <a:off x="0" y="0"/>
            <a:ext cx="5073805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812C8-1D9B-4124-96D0-F1524889CCD7}"/>
              </a:ext>
            </a:extLst>
          </p:cNvPr>
          <p:cNvSpPr txBox="1"/>
          <p:nvPr/>
        </p:nvSpPr>
        <p:spPr>
          <a:xfrm>
            <a:off x="3828" y="59510"/>
            <a:ext cx="5240231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latin typeface="Times-Roman"/>
                <a:ea typeface="Calibri" panose="020F0502020204030204" pitchFamily="34" charset="0"/>
                <a:cs typeface="Times New Roman" panose="02020603050405020304" pitchFamily="18" charset="0"/>
              </a:rPr>
              <a:t>VOCABULARIO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77;p35">
            <a:extLst>
              <a:ext uri="{FF2B5EF4-FFF2-40B4-BE49-F238E27FC236}">
                <a16:creationId xmlns:a16="http://schemas.microsoft.com/office/drawing/2014/main" id="{A88151B4-1DC7-4093-83A8-053F945D4EC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527" y="-25181"/>
            <a:ext cx="680224" cy="63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82;p29">
            <a:extLst>
              <a:ext uri="{FF2B5EF4-FFF2-40B4-BE49-F238E27FC236}">
                <a16:creationId xmlns:a16="http://schemas.microsoft.com/office/drawing/2014/main" id="{42D80ED1-9A54-407F-B6BC-064AE12759E4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rgbClr val="FFFF00">
                <a:tint val="45000"/>
                <a:satMod val="400000"/>
              </a:srgbClr>
            </a:duotone>
          </a:blip>
          <a:srcRect t="16734" r="8892" b="18300"/>
          <a:stretch/>
        </p:blipFill>
        <p:spPr>
          <a:xfrm>
            <a:off x="10981387" y="1011656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AF2075D0-D76D-4A38-938B-190AB8BD0AB0}"/>
              </a:ext>
            </a:extLst>
          </p:cNvPr>
          <p:cNvSpPr txBox="1"/>
          <p:nvPr/>
        </p:nvSpPr>
        <p:spPr>
          <a:xfrm>
            <a:off x="588964" y="1250011"/>
            <a:ext cx="83264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latin typeface="#Logos 8 Resource"/>
              </a:rPr>
              <a:t>ἀσπάζομαι</a:t>
            </a:r>
            <a:r>
              <a:rPr lang="es-MX" sz="2400" b="1" dirty="0">
                <a:latin typeface="#Logos 8 Resource"/>
              </a:rPr>
              <a:t>:</a:t>
            </a:r>
            <a:r>
              <a:rPr lang="es-MX" sz="2400" dirty="0">
                <a:latin typeface="#Logos 8 Resource"/>
              </a:rPr>
              <a:t> Saludar (59)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latin typeface="#Logos 8 Resource"/>
              </a:rPr>
              <a:t>γίνομαι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#Logos 8 Resource"/>
              </a:rPr>
              <a:t>Ser, estar, llegar a ser o estar, haber (669)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latin typeface="#Logos 8 Resource"/>
              </a:rPr>
              <a:t>δύναμαι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#Logos 8 Resource"/>
              </a:rPr>
              <a:t>Poder, ser capaz de (210)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latin typeface="#Logos 8 Resource"/>
              </a:rPr>
              <a:t>ἔρχομαι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#Logos 8 Resource"/>
              </a:rPr>
              <a:t>ir, llegar (636)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latin typeface="#Logos 8 Resource"/>
              </a:rPr>
              <a:t>κάθημαι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#Logos 8 Resource"/>
              </a:rPr>
              <a:t>estar sentado, sentarse (91)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latin typeface="#Logos 8 Resource"/>
              </a:rPr>
              <a:t>μή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#Logos 8 Resource"/>
              </a:rPr>
              <a:t>No (1042)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latin typeface="#Logos 8 Resource"/>
              </a:rPr>
              <a:t>ὅτι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#Logos 8 Resource"/>
              </a:rPr>
              <a:t>que, porque.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latin typeface="#Logos 8 Resource"/>
              </a:rPr>
              <a:t>οὖν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#Logos 8 Resource"/>
              </a:rPr>
              <a:t>pues (499)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latin typeface="#Logos 8 Resource"/>
              </a:rPr>
              <a:t>πορεύομαι</a:t>
            </a:r>
            <a:r>
              <a:rPr lang="es-MX" sz="2400" b="1" dirty="0">
                <a:latin typeface="#Logos 8 Resource"/>
              </a:rPr>
              <a:t>: </a:t>
            </a:r>
            <a:r>
              <a:rPr lang="es-MX" sz="2400" dirty="0">
                <a:latin typeface="#Logos 8 Resource"/>
              </a:rPr>
              <a:t>ir (154)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>
                <a:latin typeface="#Logos 8 Resource"/>
              </a:rPr>
              <a:t>φοβέομαι: </a:t>
            </a:r>
            <a:r>
              <a:rPr lang="es-MX" sz="2400" b="0" i="1" u="none" strike="noStrike" baseline="0" dirty="0">
                <a:latin typeface="LiberationSerif-Italic"/>
              </a:rPr>
              <a:t>temer </a:t>
            </a:r>
            <a:r>
              <a:rPr lang="es-MX" sz="2400" b="0" i="0" u="none" strike="noStrike" baseline="0" dirty="0">
                <a:latin typeface="LiberationSerif"/>
              </a:rPr>
              <a:t>(95)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286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449</Words>
  <Application>Microsoft Macintosh PowerPoint</Application>
  <PresentationFormat>Panorámica</PresentationFormat>
  <Paragraphs>71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21" baseType="lpstr">
      <vt:lpstr>#Logos 8 Resource</vt:lpstr>
      <vt:lpstr>Arial</vt:lpstr>
      <vt:lpstr>Avenir Next LT Pro</vt:lpstr>
      <vt:lpstr>Calibri</vt:lpstr>
      <vt:lpstr>Calibri Light</vt:lpstr>
      <vt:lpstr>Century Gothic</vt:lpstr>
      <vt:lpstr>Comic Sans MS</vt:lpstr>
      <vt:lpstr>Greek</vt:lpstr>
      <vt:lpstr>LiberationSerif</vt:lpstr>
      <vt:lpstr>LiberationSerif-Italic</vt:lpstr>
      <vt:lpstr>Times New Roman</vt:lpstr>
      <vt:lpstr>Times-Roman</vt:lpstr>
      <vt:lpstr>Tema de Office</vt:lpstr>
      <vt:lpstr>Unidad 10  Tema: VERBOS: PRESENTE INDICATIVO, VOCES MEDIA Y PASIVA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10  Tema: VERBOS: PRESENTE INDICATIVO, VOCES MEDIA Y PASIVA</dc:title>
  <dc:creator>abraham castro juarez</dc:creator>
  <cp:lastModifiedBy>abraham castro juarez</cp:lastModifiedBy>
  <cp:revision>1</cp:revision>
  <dcterms:created xsi:type="dcterms:W3CDTF">2020-11-30T23:17:12Z</dcterms:created>
  <dcterms:modified xsi:type="dcterms:W3CDTF">2020-12-12T21:50:43Z</dcterms:modified>
</cp:coreProperties>
</file>