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9" r:id="rId3"/>
    <p:sldId id="279" r:id="rId4"/>
    <p:sldId id="295" r:id="rId5"/>
    <p:sldId id="290" r:id="rId6"/>
    <p:sldId id="294" r:id="rId7"/>
    <p:sldId id="292" r:id="rId8"/>
    <p:sldId id="282" r:id="rId9"/>
    <p:sldId id="278" r:id="rId10"/>
  </p:sldIdLst>
  <p:sldSz cx="9144000" cy="5143500" type="screen16x9"/>
  <p:notesSz cx="6858000" cy="9144000"/>
  <p:embeddedFontLst>
    <p:embeddedFont>
      <p:font typeface="Malgun Gothic" pitchFamily="34" charset="-127"/>
      <p:regular r:id="rId12"/>
      <p:bold r:id="rId13"/>
    </p:embeddedFont>
    <p:embeddedFont>
      <p:font typeface="Impact" pitchFamily="34" charset="0"/>
      <p:regular r:id="rId14"/>
    </p:embeddedFont>
    <p:embeddedFont>
      <p:font typeface="Roboto Slab" charset="0"/>
      <p:regular r:id="rId15"/>
      <p:bold r:id="rId16"/>
    </p:embeddedFon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Nixie One" charset="0"/>
      <p:regular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8CEBAF2-A0B9-41F5-855D-340B4F70AB4A}">
  <a:tblStyle styleId="{98CEBAF2-A0B9-41F5-855D-340B4F70AB4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0ED7BB8-C791-43B9-B544-FB8657F4FD4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53" d="100"/>
          <a:sy n="53" d="100"/>
        </p:scale>
        <p:origin x="-996" y="-2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926084-6DDD-4ED0-9FD9-9E426A5F0B22}" type="doc">
      <dgm:prSet loTypeId="urn:microsoft.com/office/officeart/2005/8/layout/venn2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1BB2317C-F393-4544-BA57-8A47421FAB4F}">
      <dgm:prSet phldrT="[Texto]"/>
      <dgm:spPr/>
      <dgm:t>
        <a:bodyPr/>
        <a:lstStyle/>
        <a:p>
          <a:r>
            <a:rPr lang="es-MX" dirty="0" smtClean="0"/>
            <a:t>Lo último de la tierra </a:t>
          </a:r>
          <a:endParaRPr lang="es-MX" dirty="0"/>
        </a:p>
      </dgm:t>
    </dgm:pt>
    <dgm:pt modelId="{04D79FCB-E29A-4ABC-A6F5-AAB15A668C29}" type="parTrans" cxnId="{1D6E7A3A-106E-4565-815E-E7688F1B4559}">
      <dgm:prSet/>
      <dgm:spPr/>
      <dgm:t>
        <a:bodyPr/>
        <a:lstStyle/>
        <a:p>
          <a:endParaRPr lang="es-MX"/>
        </a:p>
      </dgm:t>
    </dgm:pt>
    <dgm:pt modelId="{CCCC2650-0C7D-481F-85DB-438D3184F9A6}" type="sibTrans" cxnId="{1D6E7A3A-106E-4565-815E-E7688F1B4559}">
      <dgm:prSet/>
      <dgm:spPr/>
      <dgm:t>
        <a:bodyPr/>
        <a:lstStyle/>
        <a:p>
          <a:endParaRPr lang="es-MX"/>
        </a:p>
      </dgm:t>
    </dgm:pt>
    <dgm:pt modelId="{0D977628-ADED-4004-B669-385F1DD7D2E7}">
      <dgm:prSet phldrT="[Texto]"/>
      <dgm:spPr/>
      <dgm:t>
        <a:bodyPr/>
        <a:lstStyle/>
        <a:p>
          <a:r>
            <a:rPr lang="es-MX" dirty="0" smtClean="0"/>
            <a:t>Samaria</a:t>
          </a:r>
          <a:endParaRPr lang="es-MX" dirty="0"/>
        </a:p>
      </dgm:t>
    </dgm:pt>
    <dgm:pt modelId="{C5888C5E-B715-4472-B748-C318E6063702}" type="parTrans" cxnId="{1D07D03F-2684-4038-8011-24D3ABFFB0F5}">
      <dgm:prSet/>
      <dgm:spPr/>
      <dgm:t>
        <a:bodyPr/>
        <a:lstStyle/>
        <a:p>
          <a:endParaRPr lang="es-MX"/>
        </a:p>
      </dgm:t>
    </dgm:pt>
    <dgm:pt modelId="{6F57049C-A4FA-4E64-AF1B-9AADD8AF4C62}" type="sibTrans" cxnId="{1D07D03F-2684-4038-8011-24D3ABFFB0F5}">
      <dgm:prSet/>
      <dgm:spPr/>
      <dgm:t>
        <a:bodyPr/>
        <a:lstStyle/>
        <a:p>
          <a:endParaRPr lang="es-MX"/>
        </a:p>
      </dgm:t>
    </dgm:pt>
    <dgm:pt modelId="{4024024F-CCCD-4024-AF22-FF89600BDFFF}">
      <dgm:prSet phldrT="[Texto]"/>
      <dgm:spPr/>
      <dgm:t>
        <a:bodyPr/>
        <a:lstStyle/>
        <a:p>
          <a:r>
            <a:rPr lang="es-MX" dirty="0" smtClean="0"/>
            <a:t>Judea</a:t>
          </a:r>
          <a:endParaRPr lang="es-MX" dirty="0"/>
        </a:p>
      </dgm:t>
    </dgm:pt>
    <dgm:pt modelId="{54F403F4-EA0E-4F69-AE12-7298B734E6A5}" type="parTrans" cxnId="{A3EA5276-6BFE-491E-96F5-E267D45CCEAF}">
      <dgm:prSet/>
      <dgm:spPr/>
      <dgm:t>
        <a:bodyPr/>
        <a:lstStyle/>
        <a:p>
          <a:endParaRPr lang="es-MX"/>
        </a:p>
      </dgm:t>
    </dgm:pt>
    <dgm:pt modelId="{C10F9C9F-225A-45A3-B3DE-B6F2B7AC7970}" type="sibTrans" cxnId="{A3EA5276-6BFE-491E-96F5-E267D45CCEAF}">
      <dgm:prSet/>
      <dgm:spPr/>
      <dgm:t>
        <a:bodyPr/>
        <a:lstStyle/>
        <a:p>
          <a:endParaRPr lang="es-MX"/>
        </a:p>
      </dgm:t>
    </dgm:pt>
    <dgm:pt modelId="{3685DD25-23F9-471E-8496-A3388003242E}">
      <dgm:prSet phldrT="[Texto]"/>
      <dgm:spPr/>
      <dgm:t>
        <a:bodyPr/>
        <a:lstStyle/>
        <a:p>
          <a:r>
            <a:rPr lang="es-MX" dirty="0" smtClean="0"/>
            <a:t>Jerusalén</a:t>
          </a:r>
          <a:endParaRPr lang="es-MX" dirty="0"/>
        </a:p>
      </dgm:t>
    </dgm:pt>
    <dgm:pt modelId="{7D94A84F-CD24-4E30-82F0-A4EF6450FA44}" type="parTrans" cxnId="{D73426A7-4AD5-48C3-AD88-CEB95D648CC9}">
      <dgm:prSet/>
      <dgm:spPr/>
      <dgm:t>
        <a:bodyPr/>
        <a:lstStyle/>
        <a:p>
          <a:endParaRPr lang="es-MX"/>
        </a:p>
      </dgm:t>
    </dgm:pt>
    <dgm:pt modelId="{B74D0C16-F6D7-4936-A342-961A95059CF5}" type="sibTrans" cxnId="{D73426A7-4AD5-48C3-AD88-CEB95D648CC9}">
      <dgm:prSet/>
      <dgm:spPr/>
      <dgm:t>
        <a:bodyPr/>
        <a:lstStyle/>
        <a:p>
          <a:endParaRPr lang="es-MX"/>
        </a:p>
      </dgm:t>
    </dgm:pt>
    <dgm:pt modelId="{B6835806-C637-49C4-9FD6-3159E36DEEE2}" type="pres">
      <dgm:prSet presAssocID="{62926084-6DDD-4ED0-9FD9-9E426A5F0B22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AD1ED7E-59EE-40CD-BA56-1D2A37850049}" type="pres">
      <dgm:prSet presAssocID="{62926084-6DDD-4ED0-9FD9-9E426A5F0B22}" presName="comp1" presStyleCnt="0"/>
      <dgm:spPr/>
    </dgm:pt>
    <dgm:pt modelId="{1A5AA045-922F-4A39-AF8B-1D8EFDF7C101}" type="pres">
      <dgm:prSet presAssocID="{62926084-6DDD-4ED0-9FD9-9E426A5F0B22}" presName="circle1" presStyleLbl="node1" presStyleIdx="0" presStyleCnt="4"/>
      <dgm:spPr/>
      <dgm:t>
        <a:bodyPr/>
        <a:lstStyle/>
        <a:p>
          <a:endParaRPr lang="es-MX"/>
        </a:p>
      </dgm:t>
    </dgm:pt>
    <dgm:pt modelId="{501CE8D0-4DBB-4053-9D0C-C1ECD663D082}" type="pres">
      <dgm:prSet presAssocID="{62926084-6DDD-4ED0-9FD9-9E426A5F0B22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F38C4E6-4D37-45EF-B789-71E20221C285}" type="pres">
      <dgm:prSet presAssocID="{62926084-6DDD-4ED0-9FD9-9E426A5F0B22}" presName="comp2" presStyleCnt="0"/>
      <dgm:spPr/>
    </dgm:pt>
    <dgm:pt modelId="{630077BD-0A4D-40D6-8D55-219261AE58A1}" type="pres">
      <dgm:prSet presAssocID="{62926084-6DDD-4ED0-9FD9-9E426A5F0B22}" presName="circle2" presStyleLbl="node1" presStyleIdx="1" presStyleCnt="4"/>
      <dgm:spPr/>
      <dgm:t>
        <a:bodyPr/>
        <a:lstStyle/>
        <a:p>
          <a:endParaRPr lang="es-MX"/>
        </a:p>
      </dgm:t>
    </dgm:pt>
    <dgm:pt modelId="{31BC527F-9BF9-4BED-9257-7D145F8DA51B}" type="pres">
      <dgm:prSet presAssocID="{62926084-6DDD-4ED0-9FD9-9E426A5F0B22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B0D4404-B735-4686-91FF-7B8BDD9BD9D7}" type="pres">
      <dgm:prSet presAssocID="{62926084-6DDD-4ED0-9FD9-9E426A5F0B22}" presName="comp3" presStyleCnt="0"/>
      <dgm:spPr/>
    </dgm:pt>
    <dgm:pt modelId="{01989B02-C6B2-45A6-8946-E59223F41682}" type="pres">
      <dgm:prSet presAssocID="{62926084-6DDD-4ED0-9FD9-9E426A5F0B22}" presName="circle3" presStyleLbl="node1" presStyleIdx="2" presStyleCnt="4"/>
      <dgm:spPr/>
      <dgm:t>
        <a:bodyPr/>
        <a:lstStyle/>
        <a:p>
          <a:endParaRPr lang="es-MX"/>
        </a:p>
      </dgm:t>
    </dgm:pt>
    <dgm:pt modelId="{160F4322-D3F9-4357-B4B4-4AFF6B643BD7}" type="pres">
      <dgm:prSet presAssocID="{62926084-6DDD-4ED0-9FD9-9E426A5F0B22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508EE36-68CE-41A7-A98A-E105E2199007}" type="pres">
      <dgm:prSet presAssocID="{62926084-6DDD-4ED0-9FD9-9E426A5F0B22}" presName="comp4" presStyleCnt="0"/>
      <dgm:spPr/>
    </dgm:pt>
    <dgm:pt modelId="{B9CE277E-F7D5-45B6-A002-5605458F2CA0}" type="pres">
      <dgm:prSet presAssocID="{62926084-6DDD-4ED0-9FD9-9E426A5F0B22}" presName="circle4" presStyleLbl="node1" presStyleIdx="3" presStyleCnt="4"/>
      <dgm:spPr/>
      <dgm:t>
        <a:bodyPr/>
        <a:lstStyle/>
        <a:p>
          <a:endParaRPr lang="es-MX"/>
        </a:p>
      </dgm:t>
    </dgm:pt>
    <dgm:pt modelId="{86302490-FE52-4972-94F3-264821592D4D}" type="pres">
      <dgm:prSet presAssocID="{62926084-6DDD-4ED0-9FD9-9E426A5F0B22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AEA4602-64FA-40C6-A859-F09CBD806150}" type="presOf" srcId="{3685DD25-23F9-471E-8496-A3388003242E}" destId="{B9CE277E-F7D5-45B6-A002-5605458F2CA0}" srcOrd="0" destOrd="0" presId="urn:microsoft.com/office/officeart/2005/8/layout/venn2"/>
    <dgm:cxn modelId="{1D07D03F-2684-4038-8011-24D3ABFFB0F5}" srcId="{62926084-6DDD-4ED0-9FD9-9E426A5F0B22}" destId="{0D977628-ADED-4004-B669-385F1DD7D2E7}" srcOrd="1" destOrd="0" parTransId="{C5888C5E-B715-4472-B748-C318E6063702}" sibTransId="{6F57049C-A4FA-4E64-AF1B-9AADD8AF4C62}"/>
    <dgm:cxn modelId="{AE26261C-91A7-4697-A023-A44D82736494}" type="presOf" srcId="{3685DD25-23F9-471E-8496-A3388003242E}" destId="{86302490-FE52-4972-94F3-264821592D4D}" srcOrd="1" destOrd="0" presId="urn:microsoft.com/office/officeart/2005/8/layout/venn2"/>
    <dgm:cxn modelId="{B6DB2971-7360-4A20-88FA-8EEC8D236855}" type="presOf" srcId="{62926084-6DDD-4ED0-9FD9-9E426A5F0B22}" destId="{B6835806-C637-49C4-9FD6-3159E36DEEE2}" srcOrd="0" destOrd="0" presId="urn:microsoft.com/office/officeart/2005/8/layout/venn2"/>
    <dgm:cxn modelId="{60CB68AF-1A85-4DE9-9C1A-B0D740EFA3CA}" type="presOf" srcId="{1BB2317C-F393-4544-BA57-8A47421FAB4F}" destId="{1A5AA045-922F-4A39-AF8B-1D8EFDF7C101}" srcOrd="0" destOrd="0" presId="urn:microsoft.com/office/officeart/2005/8/layout/venn2"/>
    <dgm:cxn modelId="{A3EA5276-6BFE-491E-96F5-E267D45CCEAF}" srcId="{62926084-6DDD-4ED0-9FD9-9E426A5F0B22}" destId="{4024024F-CCCD-4024-AF22-FF89600BDFFF}" srcOrd="2" destOrd="0" parTransId="{54F403F4-EA0E-4F69-AE12-7298B734E6A5}" sibTransId="{C10F9C9F-225A-45A3-B3DE-B6F2B7AC7970}"/>
    <dgm:cxn modelId="{451F3421-849E-49CC-B004-9AFC18515AB1}" type="presOf" srcId="{4024024F-CCCD-4024-AF22-FF89600BDFFF}" destId="{160F4322-D3F9-4357-B4B4-4AFF6B643BD7}" srcOrd="1" destOrd="0" presId="urn:microsoft.com/office/officeart/2005/8/layout/venn2"/>
    <dgm:cxn modelId="{AF9D0295-6467-4C69-9CAA-3F27760FDDC4}" type="presOf" srcId="{0D977628-ADED-4004-B669-385F1DD7D2E7}" destId="{630077BD-0A4D-40D6-8D55-219261AE58A1}" srcOrd="0" destOrd="0" presId="urn:microsoft.com/office/officeart/2005/8/layout/venn2"/>
    <dgm:cxn modelId="{BB0D6372-C1E1-4EBA-A833-16ADEA0B7F75}" type="presOf" srcId="{4024024F-CCCD-4024-AF22-FF89600BDFFF}" destId="{01989B02-C6B2-45A6-8946-E59223F41682}" srcOrd="0" destOrd="0" presId="urn:microsoft.com/office/officeart/2005/8/layout/venn2"/>
    <dgm:cxn modelId="{1D6E7A3A-106E-4565-815E-E7688F1B4559}" srcId="{62926084-6DDD-4ED0-9FD9-9E426A5F0B22}" destId="{1BB2317C-F393-4544-BA57-8A47421FAB4F}" srcOrd="0" destOrd="0" parTransId="{04D79FCB-E29A-4ABC-A6F5-AAB15A668C29}" sibTransId="{CCCC2650-0C7D-481F-85DB-438D3184F9A6}"/>
    <dgm:cxn modelId="{BD4D8781-4570-4375-BB3A-86CE87211DA6}" type="presOf" srcId="{0D977628-ADED-4004-B669-385F1DD7D2E7}" destId="{31BC527F-9BF9-4BED-9257-7D145F8DA51B}" srcOrd="1" destOrd="0" presId="urn:microsoft.com/office/officeart/2005/8/layout/venn2"/>
    <dgm:cxn modelId="{D73426A7-4AD5-48C3-AD88-CEB95D648CC9}" srcId="{62926084-6DDD-4ED0-9FD9-9E426A5F0B22}" destId="{3685DD25-23F9-471E-8496-A3388003242E}" srcOrd="3" destOrd="0" parTransId="{7D94A84F-CD24-4E30-82F0-A4EF6450FA44}" sibTransId="{B74D0C16-F6D7-4936-A342-961A95059CF5}"/>
    <dgm:cxn modelId="{918DC1CF-93C2-44D7-9582-D91B7B593379}" type="presOf" srcId="{1BB2317C-F393-4544-BA57-8A47421FAB4F}" destId="{501CE8D0-4DBB-4053-9D0C-C1ECD663D082}" srcOrd="1" destOrd="0" presId="urn:microsoft.com/office/officeart/2005/8/layout/venn2"/>
    <dgm:cxn modelId="{34B9E250-63F7-4B84-A967-F141CEC61B89}" type="presParOf" srcId="{B6835806-C637-49C4-9FD6-3159E36DEEE2}" destId="{3AD1ED7E-59EE-40CD-BA56-1D2A37850049}" srcOrd="0" destOrd="0" presId="urn:microsoft.com/office/officeart/2005/8/layout/venn2"/>
    <dgm:cxn modelId="{1C3FF17C-01F4-40E0-BAC5-E3F0DE6BAD42}" type="presParOf" srcId="{3AD1ED7E-59EE-40CD-BA56-1D2A37850049}" destId="{1A5AA045-922F-4A39-AF8B-1D8EFDF7C101}" srcOrd="0" destOrd="0" presId="urn:microsoft.com/office/officeart/2005/8/layout/venn2"/>
    <dgm:cxn modelId="{A5BC5EE2-61E7-4794-B752-1555890858D6}" type="presParOf" srcId="{3AD1ED7E-59EE-40CD-BA56-1D2A37850049}" destId="{501CE8D0-4DBB-4053-9D0C-C1ECD663D082}" srcOrd="1" destOrd="0" presId="urn:microsoft.com/office/officeart/2005/8/layout/venn2"/>
    <dgm:cxn modelId="{DA61823C-1C1D-4E64-A4B0-946B713DA456}" type="presParOf" srcId="{B6835806-C637-49C4-9FD6-3159E36DEEE2}" destId="{5F38C4E6-4D37-45EF-B789-71E20221C285}" srcOrd="1" destOrd="0" presId="urn:microsoft.com/office/officeart/2005/8/layout/venn2"/>
    <dgm:cxn modelId="{BEDC9F20-98C2-4459-B990-836EE1927EA5}" type="presParOf" srcId="{5F38C4E6-4D37-45EF-B789-71E20221C285}" destId="{630077BD-0A4D-40D6-8D55-219261AE58A1}" srcOrd="0" destOrd="0" presId="urn:microsoft.com/office/officeart/2005/8/layout/venn2"/>
    <dgm:cxn modelId="{96BA1359-E0C8-41A3-BE0C-C58B7C08185E}" type="presParOf" srcId="{5F38C4E6-4D37-45EF-B789-71E20221C285}" destId="{31BC527F-9BF9-4BED-9257-7D145F8DA51B}" srcOrd="1" destOrd="0" presId="urn:microsoft.com/office/officeart/2005/8/layout/venn2"/>
    <dgm:cxn modelId="{1DE97040-8CA1-4705-9838-5DD7FC04A660}" type="presParOf" srcId="{B6835806-C637-49C4-9FD6-3159E36DEEE2}" destId="{FB0D4404-B735-4686-91FF-7B8BDD9BD9D7}" srcOrd="2" destOrd="0" presId="urn:microsoft.com/office/officeart/2005/8/layout/venn2"/>
    <dgm:cxn modelId="{EDFC11D2-2B1F-4D38-9363-83B8612105A4}" type="presParOf" srcId="{FB0D4404-B735-4686-91FF-7B8BDD9BD9D7}" destId="{01989B02-C6B2-45A6-8946-E59223F41682}" srcOrd="0" destOrd="0" presId="urn:microsoft.com/office/officeart/2005/8/layout/venn2"/>
    <dgm:cxn modelId="{0232CF94-A03C-4D3C-8C2C-7C3E1C683CE6}" type="presParOf" srcId="{FB0D4404-B735-4686-91FF-7B8BDD9BD9D7}" destId="{160F4322-D3F9-4357-B4B4-4AFF6B643BD7}" srcOrd="1" destOrd="0" presId="urn:microsoft.com/office/officeart/2005/8/layout/venn2"/>
    <dgm:cxn modelId="{874C15AC-5AFC-488A-897B-7803EC1E112D}" type="presParOf" srcId="{B6835806-C637-49C4-9FD6-3159E36DEEE2}" destId="{A508EE36-68CE-41A7-A98A-E105E2199007}" srcOrd="3" destOrd="0" presId="urn:microsoft.com/office/officeart/2005/8/layout/venn2"/>
    <dgm:cxn modelId="{12469C93-FC8F-431A-B68B-4C0D4E6767C2}" type="presParOf" srcId="{A508EE36-68CE-41A7-A98A-E105E2199007}" destId="{B9CE277E-F7D5-45B6-A002-5605458F2CA0}" srcOrd="0" destOrd="0" presId="urn:microsoft.com/office/officeart/2005/8/layout/venn2"/>
    <dgm:cxn modelId="{A72D4DC6-C537-41EF-892E-B0ABBE2F7B8E}" type="presParOf" srcId="{A508EE36-68CE-41A7-A98A-E105E2199007}" destId="{86302490-FE52-4972-94F3-264821592D4D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FC3CB3-98A2-415C-9216-6C83815BA844}" type="doc">
      <dgm:prSet loTypeId="urn:microsoft.com/office/officeart/2005/8/layout/hierarchy2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61C0AEC3-BBBC-45B1-9290-A26615481D73}">
      <dgm:prSet phldrT="[Texto]"/>
      <dgm:spPr/>
      <dgm:t>
        <a:bodyPr/>
        <a:lstStyle/>
        <a:p>
          <a:r>
            <a:rPr lang="es-MX" dirty="0" smtClean="0"/>
            <a:t>Evangelio</a:t>
          </a:r>
          <a:endParaRPr lang="es-MX" dirty="0"/>
        </a:p>
      </dgm:t>
    </dgm:pt>
    <dgm:pt modelId="{5DE5BB96-78F7-4F5A-88AD-873A3040BC06}" type="parTrans" cxnId="{EBABD483-E6F5-45DD-BE35-2571273B87D4}">
      <dgm:prSet/>
      <dgm:spPr/>
      <dgm:t>
        <a:bodyPr/>
        <a:lstStyle/>
        <a:p>
          <a:endParaRPr lang="es-MX"/>
        </a:p>
      </dgm:t>
    </dgm:pt>
    <dgm:pt modelId="{60FFD853-0756-4C5D-9DA1-83EDFD50D9B2}" type="sibTrans" cxnId="{EBABD483-E6F5-45DD-BE35-2571273B87D4}">
      <dgm:prSet/>
      <dgm:spPr/>
      <dgm:t>
        <a:bodyPr/>
        <a:lstStyle/>
        <a:p>
          <a:endParaRPr lang="es-MX"/>
        </a:p>
      </dgm:t>
    </dgm:pt>
    <dgm:pt modelId="{F5D59FE1-4795-4B39-AE8B-EB90ED9F55D8}">
      <dgm:prSet phldrT="[Texto]"/>
      <dgm:spPr/>
      <dgm:t>
        <a:bodyPr/>
        <a:lstStyle/>
        <a:p>
          <a:r>
            <a:rPr lang="es-MX" dirty="0" smtClean="0"/>
            <a:t>«En el camino»</a:t>
          </a:r>
          <a:endParaRPr lang="es-MX" dirty="0"/>
        </a:p>
      </dgm:t>
    </dgm:pt>
    <dgm:pt modelId="{9EE23427-68C8-436A-828D-DEB92ECDEA10}" type="parTrans" cxnId="{1892FC38-F248-400F-9B32-1BA8FC486301}">
      <dgm:prSet/>
      <dgm:spPr/>
      <dgm:t>
        <a:bodyPr/>
        <a:lstStyle/>
        <a:p>
          <a:endParaRPr lang="es-MX"/>
        </a:p>
      </dgm:t>
    </dgm:pt>
    <dgm:pt modelId="{E0184E00-445E-4756-A0AC-DB425525504D}" type="sibTrans" cxnId="{1892FC38-F248-400F-9B32-1BA8FC486301}">
      <dgm:prSet/>
      <dgm:spPr/>
      <dgm:t>
        <a:bodyPr/>
        <a:lstStyle/>
        <a:p>
          <a:endParaRPr lang="es-MX"/>
        </a:p>
      </dgm:t>
    </dgm:pt>
    <dgm:pt modelId="{57205AE9-9ACE-4F04-BE71-4A4BE7338981}">
      <dgm:prSet phldrT="[Texto]"/>
      <dgm:spPr/>
      <dgm:t>
        <a:bodyPr/>
        <a:lstStyle/>
        <a:p>
          <a:r>
            <a:rPr lang="es-MX" dirty="0" smtClean="0"/>
            <a:t>Un estilo de vida </a:t>
          </a:r>
          <a:endParaRPr lang="es-MX" dirty="0"/>
        </a:p>
      </dgm:t>
    </dgm:pt>
    <dgm:pt modelId="{2D5CD3FE-789A-452B-8593-91756CB670A8}" type="parTrans" cxnId="{4DECDA7A-D886-4D20-B48A-0DAC873DFCAB}">
      <dgm:prSet/>
      <dgm:spPr/>
      <dgm:t>
        <a:bodyPr/>
        <a:lstStyle/>
        <a:p>
          <a:endParaRPr lang="es-MX"/>
        </a:p>
      </dgm:t>
    </dgm:pt>
    <dgm:pt modelId="{312E38AA-7801-4A7B-957E-4D957DAB711F}" type="sibTrans" cxnId="{4DECDA7A-D886-4D20-B48A-0DAC873DFCAB}">
      <dgm:prSet/>
      <dgm:spPr/>
      <dgm:t>
        <a:bodyPr/>
        <a:lstStyle/>
        <a:p>
          <a:endParaRPr lang="es-MX"/>
        </a:p>
      </dgm:t>
    </dgm:pt>
    <dgm:pt modelId="{9C60F5BE-CD47-4F63-896B-2077FD998C21}">
      <dgm:prSet phldrT="[Texto]"/>
      <dgm:spPr/>
      <dgm:t>
        <a:bodyPr/>
        <a:lstStyle/>
        <a:p>
          <a:r>
            <a:rPr lang="es-MX" dirty="0" smtClean="0"/>
            <a:t>«Hasta lo último de la tierra»</a:t>
          </a:r>
          <a:endParaRPr lang="es-MX" dirty="0"/>
        </a:p>
      </dgm:t>
    </dgm:pt>
    <dgm:pt modelId="{1869413B-DAE7-4752-94B6-0A54353EBF91}" type="parTrans" cxnId="{362B6252-9340-4A53-BAB2-CA7C90B3E557}">
      <dgm:prSet/>
      <dgm:spPr/>
      <dgm:t>
        <a:bodyPr/>
        <a:lstStyle/>
        <a:p>
          <a:endParaRPr lang="es-MX"/>
        </a:p>
      </dgm:t>
    </dgm:pt>
    <dgm:pt modelId="{A967AF8B-7BFA-4E5A-8B09-108EB663924E}" type="sibTrans" cxnId="{362B6252-9340-4A53-BAB2-CA7C90B3E557}">
      <dgm:prSet/>
      <dgm:spPr/>
      <dgm:t>
        <a:bodyPr/>
        <a:lstStyle/>
        <a:p>
          <a:endParaRPr lang="es-MX"/>
        </a:p>
      </dgm:t>
    </dgm:pt>
    <dgm:pt modelId="{232A7FCE-5F89-4A80-A13B-4AA031BD3804}">
      <dgm:prSet phldrT="[Texto]"/>
      <dgm:spPr/>
      <dgm:t>
        <a:bodyPr/>
        <a:lstStyle/>
        <a:p>
          <a:r>
            <a:rPr lang="es-MX" dirty="0" smtClean="0"/>
            <a:t>Un estilo de vida y un plan</a:t>
          </a:r>
          <a:endParaRPr lang="es-MX" dirty="0"/>
        </a:p>
      </dgm:t>
    </dgm:pt>
    <dgm:pt modelId="{C6BB3A07-F3FB-46B5-8A78-CB761132FF5F}" type="parTrans" cxnId="{E0BA94E7-6FB5-40B4-831C-AC4D8062536A}">
      <dgm:prSet/>
      <dgm:spPr/>
      <dgm:t>
        <a:bodyPr/>
        <a:lstStyle/>
        <a:p>
          <a:endParaRPr lang="es-MX"/>
        </a:p>
      </dgm:t>
    </dgm:pt>
    <dgm:pt modelId="{1F179E6D-9D78-4ACF-820B-E113E79F197D}" type="sibTrans" cxnId="{E0BA94E7-6FB5-40B4-831C-AC4D8062536A}">
      <dgm:prSet/>
      <dgm:spPr/>
      <dgm:t>
        <a:bodyPr/>
        <a:lstStyle/>
        <a:p>
          <a:endParaRPr lang="es-MX"/>
        </a:p>
      </dgm:t>
    </dgm:pt>
    <dgm:pt modelId="{87A72B41-90FD-446F-8023-0FD67B12CA3E}" type="pres">
      <dgm:prSet presAssocID="{2BFC3CB3-98A2-415C-9216-6C83815BA84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2DB4EAD-4E52-4222-A2B1-C2B70D7001BC}" type="pres">
      <dgm:prSet presAssocID="{61C0AEC3-BBBC-45B1-9290-A26615481D73}" presName="root1" presStyleCnt="0"/>
      <dgm:spPr/>
    </dgm:pt>
    <dgm:pt modelId="{C5E27926-3E84-4BBD-97DC-56AC9CA9AAA0}" type="pres">
      <dgm:prSet presAssocID="{61C0AEC3-BBBC-45B1-9290-A26615481D73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09AB4BC-C17A-4B64-93E5-A4BC49623BE3}" type="pres">
      <dgm:prSet presAssocID="{61C0AEC3-BBBC-45B1-9290-A26615481D73}" presName="level2hierChild" presStyleCnt="0"/>
      <dgm:spPr/>
    </dgm:pt>
    <dgm:pt modelId="{E7D34F0A-92D2-4711-8F57-2BB6DB59CCF9}" type="pres">
      <dgm:prSet presAssocID="{9EE23427-68C8-436A-828D-DEB92ECDEA10}" presName="conn2-1" presStyleLbl="parChTrans1D2" presStyleIdx="0" presStyleCnt="2"/>
      <dgm:spPr/>
      <dgm:t>
        <a:bodyPr/>
        <a:lstStyle/>
        <a:p>
          <a:endParaRPr lang="es-MX"/>
        </a:p>
      </dgm:t>
    </dgm:pt>
    <dgm:pt modelId="{83D89E9D-AAC6-46DB-8284-B8593AACC1A1}" type="pres">
      <dgm:prSet presAssocID="{9EE23427-68C8-436A-828D-DEB92ECDEA10}" presName="connTx" presStyleLbl="parChTrans1D2" presStyleIdx="0" presStyleCnt="2"/>
      <dgm:spPr/>
      <dgm:t>
        <a:bodyPr/>
        <a:lstStyle/>
        <a:p>
          <a:endParaRPr lang="es-MX"/>
        </a:p>
      </dgm:t>
    </dgm:pt>
    <dgm:pt modelId="{1208D3BE-A3C5-4C3C-8C24-7D31735F8F52}" type="pres">
      <dgm:prSet presAssocID="{F5D59FE1-4795-4B39-AE8B-EB90ED9F55D8}" presName="root2" presStyleCnt="0"/>
      <dgm:spPr/>
    </dgm:pt>
    <dgm:pt modelId="{14AB2DA8-57B6-4B3D-92E4-245BD4E089F3}" type="pres">
      <dgm:prSet presAssocID="{F5D59FE1-4795-4B39-AE8B-EB90ED9F55D8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01FFEB1-94F9-476F-B502-C3307349AD48}" type="pres">
      <dgm:prSet presAssocID="{F5D59FE1-4795-4B39-AE8B-EB90ED9F55D8}" presName="level3hierChild" presStyleCnt="0"/>
      <dgm:spPr/>
    </dgm:pt>
    <dgm:pt modelId="{0B9140F2-C58A-46A8-A59E-C1204A92BFB7}" type="pres">
      <dgm:prSet presAssocID="{2D5CD3FE-789A-452B-8593-91756CB670A8}" presName="conn2-1" presStyleLbl="parChTrans1D3" presStyleIdx="0" presStyleCnt="2"/>
      <dgm:spPr/>
      <dgm:t>
        <a:bodyPr/>
        <a:lstStyle/>
        <a:p>
          <a:endParaRPr lang="es-MX"/>
        </a:p>
      </dgm:t>
    </dgm:pt>
    <dgm:pt modelId="{E3F9A15C-0E3C-4D70-8A4E-2C8C0C57332A}" type="pres">
      <dgm:prSet presAssocID="{2D5CD3FE-789A-452B-8593-91756CB670A8}" presName="connTx" presStyleLbl="parChTrans1D3" presStyleIdx="0" presStyleCnt="2"/>
      <dgm:spPr/>
      <dgm:t>
        <a:bodyPr/>
        <a:lstStyle/>
        <a:p>
          <a:endParaRPr lang="es-MX"/>
        </a:p>
      </dgm:t>
    </dgm:pt>
    <dgm:pt modelId="{58825A5F-D766-4D50-8D89-E2A377CAD0F7}" type="pres">
      <dgm:prSet presAssocID="{57205AE9-9ACE-4F04-BE71-4A4BE7338981}" presName="root2" presStyleCnt="0"/>
      <dgm:spPr/>
    </dgm:pt>
    <dgm:pt modelId="{B1C83C04-A82A-4178-BBBB-5E02A45BB5D1}" type="pres">
      <dgm:prSet presAssocID="{57205AE9-9ACE-4F04-BE71-4A4BE7338981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E1F5D8A-F4CC-459A-8F4E-4CD14E310896}" type="pres">
      <dgm:prSet presAssocID="{57205AE9-9ACE-4F04-BE71-4A4BE7338981}" presName="level3hierChild" presStyleCnt="0"/>
      <dgm:spPr/>
    </dgm:pt>
    <dgm:pt modelId="{452743BA-58DE-4337-A1C2-B25C2A41055F}" type="pres">
      <dgm:prSet presAssocID="{1869413B-DAE7-4752-94B6-0A54353EBF91}" presName="conn2-1" presStyleLbl="parChTrans1D2" presStyleIdx="1" presStyleCnt="2"/>
      <dgm:spPr/>
      <dgm:t>
        <a:bodyPr/>
        <a:lstStyle/>
        <a:p>
          <a:endParaRPr lang="es-MX"/>
        </a:p>
      </dgm:t>
    </dgm:pt>
    <dgm:pt modelId="{389D676D-1BBC-4FB0-BD75-42EF08EE6B4A}" type="pres">
      <dgm:prSet presAssocID="{1869413B-DAE7-4752-94B6-0A54353EBF91}" presName="connTx" presStyleLbl="parChTrans1D2" presStyleIdx="1" presStyleCnt="2"/>
      <dgm:spPr/>
      <dgm:t>
        <a:bodyPr/>
        <a:lstStyle/>
        <a:p>
          <a:endParaRPr lang="es-MX"/>
        </a:p>
      </dgm:t>
    </dgm:pt>
    <dgm:pt modelId="{4835FA8F-9C94-4B7B-BACB-9D4767060DC1}" type="pres">
      <dgm:prSet presAssocID="{9C60F5BE-CD47-4F63-896B-2077FD998C21}" presName="root2" presStyleCnt="0"/>
      <dgm:spPr/>
    </dgm:pt>
    <dgm:pt modelId="{2D072163-57A8-4EFC-A674-9DC3B70307D7}" type="pres">
      <dgm:prSet presAssocID="{9C60F5BE-CD47-4F63-896B-2077FD998C21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5FA2276-9C2A-49FA-9BFB-AFAAEFF92E35}" type="pres">
      <dgm:prSet presAssocID="{9C60F5BE-CD47-4F63-896B-2077FD998C21}" presName="level3hierChild" presStyleCnt="0"/>
      <dgm:spPr/>
    </dgm:pt>
    <dgm:pt modelId="{A2426369-E787-40E7-9153-CC5F58A8A9CA}" type="pres">
      <dgm:prSet presAssocID="{C6BB3A07-F3FB-46B5-8A78-CB761132FF5F}" presName="conn2-1" presStyleLbl="parChTrans1D3" presStyleIdx="1" presStyleCnt="2"/>
      <dgm:spPr/>
      <dgm:t>
        <a:bodyPr/>
        <a:lstStyle/>
        <a:p>
          <a:endParaRPr lang="es-MX"/>
        </a:p>
      </dgm:t>
    </dgm:pt>
    <dgm:pt modelId="{2527BA60-1695-4B71-B937-02215942E316}" type="pres">
      <dgm:prSet presAssocID="{C6BB3A07-F3FB-46B5-8A78-CB761132FF5F}" presName="connTx" presStyleLbl="parChTrans1D3" presStyleIdx="1" presStyleCnt="2"/>
      <dgm:spPr/>
      <dgm:t>
        <a:bodyPr/>
        <a:lstStyle/>
        <a:p>
          <a:endParaRPr lang="es-MX"/>
        </a:p>
      </dgm:t>
    </dgm:pt>
    <dgm:pt modelId="{A8AEA811-330D-4AA6-9D45-76F665FAAE34}" type="pres">
      <dgm:prSet presAssocID="{232A7FCE-5F89-4A80-A13B-4AA031BD3804}" presName="root2" presStyleCnt="0"/>
      <dgm:spPr/>
    </dgm:pt>
    <dgm:pt modelId="{6F9714FC-3328-4386-82C2-AFB23EE871F9}" type="pres">
      <dgm:prSet presAssocID="{232A7FCE-5F89-4A80-A13B-4AA031BD3804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D529FC25-92B9-481D-958C-0CD8CD241957}" type="pres">
      <dgm:prSet presAssocID="{232A7FCE-5F89-4A80-A13B-4AA031BD3804}" presName="level3hierChild" presStyleCnt="0"/>
      <dgm:spPr/>
    </dgm:pt>
  </dgm:ptLst>
  <dgm:cxnLst>
    <dgm:cxn modelId="{BB901918-0A25-4D1B-A512-90A1722DE16F}" type="presOf" srcId="{9EE23427-68C8-436A-828D-DEB92ECDEA10}" destId="{E7D34F0A-92D2-4711-8F57-2BB6DB59CCF9}" srcOrd="0" destOrd="0" presId="urn:microsoft.com/office/officeart/2005/8/layout/hierarchy2"/>
    <dgm:cxn modelId="{E0BA94E7-6FB5-40B4-831C-AC4D8062536A}" srcId="{9C60F5BE-CD47-4F63-896B-2077FD998C21}" destId="{232A7FCE-5F89-4A80-A13B-4AA031BD3804}" srcOrd="0" destOrd="0" parTransId="{C6BB3A07-F3FB-46B5-8A78-CB761132FF5F}" sibTransId="{1F179E6D-9D78-4ACF-820B-E113E79F197D}"/>
    <dgm:cxn modelId="{F6D20140-0857-411D-ADCB-6DDF1E9A11F4}" type="presOf" srcId="{2BFC3CB3-98A2-415C-9216-6C83815BA844}" destId="{87A72B41-90FD-446F-8023-0FD67B12CA3E}" srcOrd="0" destOrd="0" presId="urn:microsoft.com/office/officeart/2005/8/layout/hierarchy2"/>
    <dgm:cxn modelId="{20960CF8-A0A0-4076-887F-380E75A92323}" type="presOf" srcId="{2D5CD3FE-789A-452B-8593-91756CB670A8}" destId="{E3F9A15C-0E3C-4D70-8A4E-2C8C0C57332A}" srcOrd="1" destOrd="0" presId="urn:microsoft.com/office/officeart/2005/8/layout/hierarchy2"/>
    <dgm:cxn modelId="{52CEFF8A-5F86-403A-9CB3-EE39C26DAB22}" type="presOf" srcId="{F5D59FE1-4795-4B39-AE8B-EB90ED9F55D8}" destId="{14AB2DA8-57B6-4B3D-92E4-245BD4E089F3}" srcOrd="0" destOrd="0" presId="urn:microsoft.com/office/officeart/2005/8/layout/hierarchy2"/>
    <dgm:cxn modelId="{362B6252-9340-4A53-BAB2-CA7C90B3E557}" srcId="{61C0AEC3-BBBC-45B1-9290-A26615481D73}" destId="{9C60F5BE-CD47-4F63-896B-2077FD998C21}" srcOrd="1" destOrd="0" parTransId="{1869413B-DAE7-4752-94B6-0A54353EBF91}" sibTransId="{A967AF8B-7BFA-4E5A-8B09-108EB663924E}"/>
    <dgm:cxn modelId="{3643F23B-B7C8-4FD5-B4F6-D272BB66507A}" type="presOf" srcId="{1869413B-DAE7-4752-94B6-0A54353EBF91}" destId="{452743BA-58DE-4337-A1C2-B25C2A41055F}" srcOrd="0" destOrd="0" presId="urn:microsoft.com/office/officeart/2005/8/layout/hierarchy2"/>
    <dgm:cxn modelId="{4DECDA7A-D886-4D20-B48A-0DAC873DFCAB}" srcId="{F5D59FE1-4795-4B39-AE8B-EB90ED9F55D8}" destId="{57205AE9-9ACE-4F04-BE71-4A4BE7338981}" srcOrd="0" destOrd="0" parTransId="{2D5CD3FE-789A-452B-8593-91756CB670A8}" sibTransId="{312E38AA-7801-4A7B-957E-4D957DAB711F}"/>
    <dgm:cxn modelId="{EBABD483-E6F5-45DD-BE35-2571273B87D4}" srcId="{2BFC3CB3-98A2-415C-9216-6C83815BA844}" destId="{61C0AEC3-BBBC-45B1-9290-A26615481D73}" srcOrd="0" destOrd="0" parTransId="{5DE5BB96-78F7-4F5A-88AD-873A3040BC06}" sibTransId="{60FFD853-0756-4C5D-9DA1-83EDFD50D9B2}"/>
    <dgm:cxn modelId="{43A94237-D51D-4A72-9FCD-2D16EEB3C986}" type="presOf" srcId="{2D5CD3FE-789A-452B-8593-91756CB670A8}" destId="{0B9140F2-C58A-46A8-A59E-C1204A92BFB7}" srcOrd="0" destOrd="0" presId="urn:microsoft.com/office/officeart/2005/8/layout/hierarchy2"/>
    <dgm:cxn modelId="{F0318854-6BDC-46E0-B935-21A6EC6485E2}" type="presOf" srcId="{1869413B-DAE7-4752-94B6-0A54353EBF91}" destId="{389D676D-1BBC-4FB0-BD75-42EF08EE6B4A}" srcOrd="1" destOrd="0" presId="urn:microsoft.com/office/officeart/2005/8/layout/hierarchy2"/>
    <dgm:cxn modelId="{7EBD80E8-1427-4203-9C9E-CDA91E99725E}" type="presOf" srcId="{61C0AEC3-BBBC-45B1-9290-A26615481D73}" destId="{C5E27926-3E84-4BBD-97DC-56AC9CA9AAA0}" srcOrd="0" destOrd="0" presId="urn:microsoft.com/office/officeart/2005/8/layout/hierarchy2"/>
    <dgm:cxn modelId="{20623D37-5BAD-4830-8635-2626612D87ED}" type="presOf" srcId="{57205AE9-9ACE-4F04-BE71-4A4BE7338981}" destId="{B1C83C04-A82A-4178-BBBB-5E02A45BB5D1}" srcOrd="0" destOrd="0" presId="urn:microsoft.com/office/officeart/2005/8/layout/hierarchy2"/>
    <dgm:cxn modelId="{1892FC38-F248-400F-9B32-1BA8FC486301}" srcId="{61C0AEC3-BBBC-45B1-9290-A26615481D73}" destId="{F5D59FE1-4795-4B39-AE8B-EB90ED9F55D8}" srcOrd="0" destOrd="0" parTransId="{9EE23427-68C8-436A-828D-DEB92ECDEA10}" sibTransId="{E0184E00-445E-4756-A0AC-DB425525504D}"/>
    <dgm:cxn modelId="{D86CBB47-3AEB-4C32-9460-BDFB504ED195}" type="presOf" srcId="{9EE23427-68C8-436A-828D-DEB92ECDEA10}" destId="{83D89E9D-AAC6-46DB-8284-B8593AACC1A1}" srcOrd="1" destOrd="0" presId="urn:microsoft.com/office/officeart/2005/8/layout/hierarchy2"/>
    <dgm:cxn modelId="{D03B527E-4E32-4E62-A17C-B159EFCE35D4}" type="presOf" srcId="{C6BB3A07-F3FB-46B5-8A78-CB761132FF5F}" destId="{2527BA60-1695-4B71-B937-02215942E316}" srcOrd="1" destOrd="0" presId="urn:microsoft.com/office/officeart/2005/8/layout/hierarchy2"/>
    <dgm:cxn modelId="{2DD977C8-6ACE-429F-BDD4-0172A1CDEA32}" type="presOf" srcId="{9C60F5BE-CD47-4F63-896B-2077FD998C21}" destId="{2D072163-57A8-4EFC-A674-9DC3B70307D7}" srcOrd="0" destOrd="0" presId="urn:microsoft.com/office/officeart/2005/8/layout/hierarchy2"/>
    <dgm:cxn modelId="{7B6A1A89-AB46-4F82-A860-C10C9966B9E7}" type="presOf" srcId="{232A7FCE-5F89-4A80-A13B-4AA031BD3804}" destId="{6F9714FC-3328-4386-82C2-AFB23EE871F9}" srcOrd="0" destOrd="0" presId="urn:microsoft.com/office/officeart/2005/8/layout/hierarchy2"/>
    <dgm:cxn modelId="{E6C7BD02-8497-4461-A81A-1EA291E8AABC}" type="presOf" srcId="{C6BB3A07-F3FB-46B5-8A78-CB761132FF5F}" destId="{A2426369-E787-40E7-9153-CC5F58A8A9CA}" srcOrd="0" destOrd="0" presId="urn:microsoft.com/office/officeart/2005/8/layout/hierarchy2"/>
    <dgm:cxn modelId="{9FF37A61-6E92-43AA-BE4C-8067D156BA8C}" type="presParOf" srcId="{87A72B41-90FD-446F-8023-0FD67B12CA3E}" destId="{92DB4EAD-4E52-4222-A2B1-C2B70D7001BC}" srcOrd="0" destOrd="0" presId="urn:microsoft.com/office/officeart/2005/8/layout/hierarchy2"/>
    <dgm:cxn modelId="{E66D0E10-68E0-4ACC-AB41-5FC0D26D7202}" type="presParOf" srcId="{92DB4EAD-4E52-4222-A2B1-C2B70D7001BC}" destId="{C5E27926-3E84-4BBD-97DC-56AC9CA9AAA0}" srcOrd="0" destOrd="0" presId="urn:microsoft.com/office/officeart/2005/8/layout/hierarchy2"/>
    <dgm:cxn modelId="{E9CD6087-9B82-431D-AE2D-9EC58E6E0ED3}" type="presParOf" srcId="{92DB4EAD-4E52-4222-A2B1-C2B70D7001BC}" destId="{A09AB4BC-C17A-4B64-93E5-A4BC49623BE3}" srcOrd="1" destOrd="0" presId="urn:microsoft.com/office/officeart/2005/8/layout/hierarchy2"/>
    <dgm:cxn modelId="{04EBD735-02D2-480D-B7D5-F274E293EFE6}" type="presParOf" srcId="{A09AB4BC-C17A-4B64-93E5-A4BC49623BE3}" destId="{E7D34F0A-92D2-4711-8F57-2BB6DB59CCF9}" srcOrd="0" destOrd="0" presId="urn:microsoft.com/office/officeart/2005/8/layout/hierarchy2"/>
    <dgm:cxn modelId="{5E4F0AD6-4C84-4828-A5C8-EC05FB69F16E}" type="presParOf" srcId="{E7D34F0A-92D2-4711-8F57-2BB6DB59CCF9}" destId="{83D89E9D-AAC6-46DB-8284-B8593AACC1A1}" srcOrd="0" destOrd="0" presId="urn:microsoft.com/office/officeart/2005/8/layout/hierarchy2"/>
    <dgm:cxn modelId="{83AB2B04-0E62-4F95-9B2E-1ED898A433A7}" type="presParOf" srcId="{A09AB4BC-C17A-4B64-93E5-A4BC49623BE3}" destId="{1208D3BE-A3C5-4C3C-8C24-7D31735F8F52}" srcOrd="1" destOrd="0" presId="urn:microsoft.com/office/officeart/2005/8/layout/hierarchy2"/>
    <dgm:cxn modelId="{3DD6621F-FCF7-48EA-9590-05111A9912F1}" type="presParOf" srcId="{1208D3BE-A3C5-4C3C-8C24-7D31735F8F52}" destId="{14AB2DA8-57B6-4B3D-92E4-245BD4E089F3}" srcOrd="0" destOrd="0" presId="urn:microsoft.com/office/officeart/2005/8/layout/hierarchy2"/>
    <dgm:cxn modelId="{368543A7-C7D6-4148-9885-29459FDC8684}" type="presParOf" srcId="{1208D3BE-A3C5-4C3C-8C24-7D31735F8F52}" destId="{C01FFEB1-94F9-476F-B502-C3307349AD48}" srcOrd="1" destOrd="0" presId="urn:microsoft.com/office/officeart/2005/8/layout/hierarchy2"/>
    <dgm:cxn modelId="{4243F26E-503D-4DCA-90A3-B7061663CF9E}" type="presParOf" srcId="{C01FFEB1-94F9-476F-B502-C3307349AD48}" destId="{0B9140F2-C58A-46A8-A59E-C1204A92BFB7}" srcOrd="0" destOrd="0" presId="urn:microsoft.com/office/officeart/2005/8/layout/hierarchy2"/>
    <dgm:cxn modelId="{E93615E5-F1D4-4608-86A5-7BACAA4A1BD3}" type="presParOf" srcId="{0B9140F2-C58A-46A8-A59E-C1204A92BFB7}" destId="{E3F9A15C-0E3C-4D70-8A4E-2C8C0C57332A}" srcOrd="0" destOrd="0" presId="urn:microsoft.com/office/officeart/2005/8/layout/hierarchy2"/>
    <dgm:cxn modelId="{3DEE22D5-0F8C-4733-86AA-7D559229F80E}" type="presParOf" srcId="{C01FFEB1-94F9-476F-B502-C3307349AD48}" destId="{58825A5F-D766-4D50-8D89-E2A377CAD0F7}" srcOrd="1" destOrd="0" presId="urn:microsoft.com/office/officeart/2005/8/layout/hierarchy2"/>
    <dgm:cxn modelId="{7BD80CD5-1A8C-4D46-A207-5599D4A3856C}" type="presParOf" srcId="{58825A5F-D766-4D50-8D89-E2A377CAD0F7}" destId="{B1C83C04-A82A-4178-BBBB-5E02A45BB5D1}" srcOrd="0" destOrd="0" presId="urn:microsoft.com/office/officeart/2005/8/layout/hierarchy2"/>
    <dgm:cxn modelId="{A244EEC0-5506-44FA-B565-7B4F704BA3B3}" type="presParOf" srcId="{58825A5F-D766-4D50-8D89-E2A377CAD0F7}" destId="{1E1F5D8A-F4CC-459A-8F4E-4CD14E310896}" srcOrd="1" destOrd="0" presId="urn:microsoft.com/office/officeart/2005/8/layout/hierarchy2"/>
    <dgm:cxn modelId="{0CA2CC32-5E8C-45F9-832D-9A3AC30976B7}" type="presParOf" srcId="{A09AB4BC-C17A-4B64-93E5-A4BC49623BE3}" destId="{452743BA-58DE-4337-A1C2-B25C2A41055F}" srcOrd="2" destOrd="0" presId="urn:microsoft.com/office/officeart/2005/8/layout/hierarchy2"/>
    <dgm:cxn modelId="{B8D6E6FC-D31C-42A1-BA85-BE9818BEBBE1}" type="presParOf" srcId="{452743BA-58DE-4337-A1C2-B25C2A41055F}" destId="{389D676D-1BBC-4FB0-BD75-42EF08EE6B4A}" srcOrd="0" destOrd="0" presId="urn:microsoft.com/office/officeart/2005/8/layout/hierarchy2"/>
    <dgm:cxn modelId="{6919D7A0-296E-44F2-B303-8983DA46EA78}" type="presParOf" srcId="{A09AB4BC-C17A-4B64-93E5-A4BC49623BE3}" destId="{4835FA8F-9C94-4B7B-BACB-9D4767060DC1}" srcOrd="3" destOrd="0" presId="urn:microsoft.com/office/officeart/2005/8/layout/hierarchy2"/>
    <dgm:cxn modelId="{17835FAB-39B3-4C6B-8A8E-3C1238E4746D}" type="presParOf" srcId="{4835FA8F-9C94-4B7B-BACB-9D4767060DC1}" destId="{2D072163-57A8-4EFC-A674-9DC3B70307D7}" srcOrd="0" destOrd="0" presId="urn:microsoft.com/office/officeart/2005/8/layout/hierarchy2"/>
    <dgm:cxn modelId="{24C428B4-69D5-4ED3-BEA1-1434237E5C60}" type="presParOf" srcId="{4835FA8F-9C94-4B7B-BACB-9D4767060DC1}" destId="{75FA2276-9C2A-49FA-9BFB-AFAAEFF92E35}" srcOrd="1" destOrd="0" presId="urn:microsoft.com/office/officeart/2005/8/layout/hierarchy2"/>
    <dgm:cxn modelId="{90028D94-9853-4D75-A69E-28B73E3EEE11}" type="presParOf" srcId="{75FA2276-9C2A-49FA-9BFB-AFAAEFF92E35}" destId="{A2426369-E787-40E7-9153-CC5F58A8A9CA}" srcOrd="0" destOrd="0" presId="urn:microsoft.com/office/officeart/2005/8/layout/hierarchy2"/>
    <dgm:cxn modelId="{09D17BE6-1E79-46E7-84E1-73EFF39F079F}" type="presParOf" srcId="{A2426369-E787-40E7-9153-CC5F58A8A9CA}" destId="{2527BA60-1695-4B71-B937-02215942E316}" srcOrd="0" destOrd="0" presId="urn:microsoft.com/office/officeart/2005/8/layout/hierarchy2"/>
    <dgm:cxn modelId="{D03929AB-0952-4E51-B786-78E2F0C6458A}" type="presParOf" srcId="{75FA2276-9C2A-49FA-9BFB-AFAAEFF92E35}" destId="{A8AEA811-330D-4AA6-9D45-76F665FAAE34}" srcOrd="1" destOrd="0" presId="urn:microsoft.com/office/officeart/2005/8/layout/hierarchy2"/>
    <dgm:cxn modelId="{FF18C73D-6443-40FA-8D3C-AF8EC4BF087D}" type="presParOf" srcId="{A8AEA811-330D-4AA6-9D45-76F665FAAE34}" destId="{6F9714FC-3328-4386-82C2-AFB23EE871F9}" srcOrd="0" destOrd="0" presId="urn:microsoft.com/office/officeart/2005/8/layout/hierarchy2"/>
    <dgm:cxn modelId="{934A8BEB-6797-4CA5-B767-FA9F0FFE056E}" type="presParOf" srcId="{A8AEA811-330D-4AA6-9D45-76F665FAAE34}" destId="{D529FC25-92B9-481D-958C-0CD8CD24195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5AA045-922F-4A39-AF8B-1D8EFDF7C101}">
      <dsp:nvSpPr>
        <dsp:cNvPr id="0" name=""/>
        <dsp:cNvSpPr/>
      </dsp:nvSpPr>
      <dsp:spPr>
        <a:xfrm>
          <a:off x="963142" y="0"/>
          <a:ext cx="4241724" cy="424172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/>
            <a:t>Lo último de la tierra </a:t>
          </a:r>
          <a:endParaRPr lang="es-MX" sz="1500" kern="1200" dirty="0"/>
        </a:p>
      </dsp:txBody>
      <dsp:txXfrm>
        <a:off x="2491010" y="212086"/>
        <a:ext cx="1185986" cy="636258"/>
      </dsp:txXfrm>
    </dsp:sp>
    <dsp:sp modelId="{630077BD-0A4D-40D6-8D55-219261AE58A1}">
      <dsp:nvSpPr>
        <dsp:cNvPr id="0" name=""/>
        <dsp:cNvSpPr/>
      </dsp:nvSpPr>
      <dsp:spPr>
        <a:xfrm>
          <a:off x="1387314" y="848344"/>
          <a:ext cx="3393379" cy="3393379"/>
        </a:xfrm>
        <a:prstGeom prst="ellipse">
          <a:avLst/>
        </a:prstGeom>
        <a:solidFill>
          <a:schemeClr val="accent4">
            <a:hueOff val="-533126"/>
            <a:satOff val="-6215"/>
            <a:lumOff val="594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/>
            <a:t>Samaria</a:t>
          </a:r>
          <a:endParaRPr lang="es-MX" sz="1500" kern="1200" dirty="0"/>
        </a:p>
      </dsp:txBody>
      <dsp:txXfrm>
        <a:off x="2491010" y="1051947"/>
        <a:ext cx="1185986" cy="610808"/>
      </dsp:txXfrm>
    </dsp:sp>
    <dsp:sp modelId="{01989B02-C6B2-45A6-8946-E59223F41682}">
      <dsp:nvSpPr>
        <dsp:cNvPr id="0" name=""/>
        <dsp:cNvSpPr/>
      </dsp:nvSpPr>
      <dsp:spPr>
        <a:xfrm>
          <a:off x="1811486" y="1696689"/>
          <a:ext cx="2545034" cy="2545034"/>
        </a:xfrm>
        <a:prstGeom prst="ellipse">
          <a:avLst/>
        </a:prstGeom>
        <a:solidFill>
          <a:schemeClr val="accent4">
            <a:hueOff val="-1066252"/>
            <a:satOff val="-12429"/>
            <a:lumOff val="118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/>
            <a:t>Judea</a:t>
          </a:r>
          <a:endParaRPr lang="es-MX" sz="1500" kern="1200" dirty="0"/>
        </a:p>
      </dsp:txBody>
      <dsp:txXfrm>
        <a:off x="2491010" y="1887567"/>
        <a:ext cx="1185986" cy="572632"/>
      </dsp:txXfrm>
    </dsp:sp>
    <dsp:sp modelId="{B9CE277E-F7D5-45B6-A002-5605458F2CA0}">
      <dsp:nvSpPr>
        <dsp:cNvPr id="0" name=""/>
        <dsp:cNvSpPr/>
      </dsp:nvSpPr>
      <dsp:spPr>
        <a:xfrm>
          <a:off x="2235659" y="2545034"/>
          <a:ext cx="1696689" cy="1696689"/>
        </a:xfrm>
        <a:prstGeom prst="ellipse">
          <a:avLst/>
        </a:prstGeom>
        <a:solidFill>
          <a:schemeClr val="accent4">
            <a:hueOff val="-1599379"/>
            <a:satOff val="-18644"/>
            <a:lumOff val="178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/>
            <a:t>Jerusalén</a:t>
          </a:r>
          <a:endParaRPr lang="es-MX" sz="1500" kern="1200" dirty="0"/>
        </a:p>
      </dsp:txBody>
      <dsp:txXfrm>
        <a:off x="2484133" y="2969206"/>
        <a:ext cx="1199740" cy="8483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E27926-3E84-4BBD-97DC-56AC9CA9AAA0}">
      <dsp:nvSpPr>
        <dsp:cNvPr id="0" name=""/>
        <dsp:cNvSpPr/>
      </dsp:nvSpPr>
      <dsp:spPr>
        <a:xfrm>
          <a:off x="5342" y="1151002"/>
          <a:ext cx="2308756" cy="115437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 smtClean="0"/>
            <a:t>Evangelio</a:t>
          </a:r>
          <a:endParaRPr lang="es-MX" sz="2600" kern="1200" dirty="0"/>
        </a:p>
      </dsp:txBody>
      <dsp:txXfrm>
        <a:off x="39153" y="1184813"/>
        <a:ext cx="2241134" cy="1086756"/>
      </dsp:txXfrm>
    </dsp:sp>
    <dsp:sp modelId="{E7D34F0A-92D2-4711-8F57-2BB6DB59CCF9}">
      <dsp:nvSpPr>
        <dsp:cNvPr id="0" name=""/>
        <dsp:cNvSpPr/>
      </dsp:nvSpPr>
      <dsp:spPr>
        <a:xfrm rot="19457599">
          <a:off x="2207201" y="1366249"/>
          <a:ext cx="1137296" cy="60117"/>
        </a:xfrm>
        <a:custGeom>
          <a:avLst/>
          <a:gdLst/>
          <a:ahLst/>
          <a:cxnLst/>
          <a:rect l="0" t="0" r="0" b="0"/>
          <a:pathLst>
            <a:path>
              <a:moveTo>
                <a:pt x="0" y="30058"/>
              </a:moveTo>
              <a:lnTo>
                <a:pt x="1137296" y="3005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2747418" y="1367875"/>
        <a:ext cx="56864" cy="56864"/>
      </dsp:txXfrm>
    </dsp:sp>
    <dsp:sp modelId="{14AB2DA8-57B6-4B3D-92E4-245BD4E089F3}">
      <dsp:nvSpPr>
        <dsp:cNvPr id="0" name=""/>
        <dsp:cNvSpPr/>
      </dsp:nvSpPr>
      <dsp:spPr>
        <a:xfrm>
          <a:off x="3237601" y="487235"/>
          <a:ext cx="2308756" cy="115437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 smtClean="0"/>
            <a:t>«En el camino»</a:t>
          </a:r>
          <a:endParaRPr lang="es-MX" sz="2600" kern="1200" dirty="0"/>
        </a:p>
      </dsp:txBody>
      <dsp:txXfrm>
        <a:off x="3271412" y="521046"/>
        <a:ext cx="2241134" cy="1086756"/>
      </dsp:txXfrm>
    </dsp:sp>
    <dsp:sp modelId="{0B9140F2-C58A-46A8-A59E-C1204A92BFB7}">
      <dsp:nvSpPr>
        <dsp:cNvPr id="0" name=""/>
        <dsp:cNvSpPr/>
      </dsp:nvSpPr>
      <dsp:spPr>
        <a:xfrm>
          <a:off x="5546358" y="1034365"/>
          <a:ext cx="923502" cy="60117"/>
        </a:xfrm>
        <a:custGeom>
          <a:avLst/>
          <a:gdLst/>
          <a:ahLst/>
          <a:cxnLst/>
          <a:rect l="0" t="0" r="0" b="0"/>
          <a:pathLst>
            <a:path>
              <a:moveTo>
                <a:pt x="0" y="30058"/>
              </a:moveTo>
              <a:lnTo>
                <a:pt x="923502" y="3005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5985021" y="1041336"/>
        <a:ext cx="46175" cy="46175"/>
      </dsp:txXfrm>
    </dsp:sp>
    <dsp:sp modelId="{B1C83C04-A82A-4178-BBBB-5E02A45BB5D1}">
      <dsp:nvSpPr>
        <dsp:cNvPr id="0" name=""/>
        <dsp:cNvSpPr/>
      </dsp:nvSpPr>
      <dsp:spPr>
        <a:xfrm>
          <a:off x="6469860" y="487235"/>
          <a:ext cx="2308756" cy="115437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 smtClean="0"/>
            <a:t>Un estilo de vida </a:t>
          </a:r>
          <a:endParaRPr lang="es-MX" sz="2600" kern="1200" dirty="0"/>
        </a:p>
      </dsp:txBody>
      <dsp:txXfrm>
        <a:off x="6503671" y="521046"/>
        <a:ext cx="2241134" cy="1086756"/>
      </dsp:txXfrm>
    </dsp:sp>
    <dsp:sp modelId="{452743BA-58DE-4337-A1C2-B25C2A41055F}">
      <dsp:nvSpPr>
        <dsp:cNvPr id="0" name=""/>
        <dsp:cNvSpPr/>
      </dsp:nvSpPr>
      <dsp:spPr>
        <a:xfrm rot="2142401">
          <a:off x="2207201" y="2030017"/>
          <a:ext cx="1137296" cy="60117"/>
        </a:xfrm>
        <a:custGeom>
          <a:avLst/>
          <a:gdLst/>
          <a:ahLst/>
          <a:cxnLst/>
          <a:rect l="0" t="0" r="0" b="0"/>
          <a:pathLst>
            <a:path>
              <a:moveTo>
                <a:pt x="0" y="30058"/>
              </a:moveTo>
              <a:lnTo>
                <a:pt x="1137296" y="3005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2747418" y="2031643"/>
        <a:ext cx="56864" cy="56864"/>
      </dsp:txXfrm>
    </dsp:sp>
    <dsp:sp modelId="{2D072163-57A8-4EFC-A674-9DC3B70307D7}">
      <dsp:nvSpPr>
        <dsp:cNvPr id="0" name=""/>
        <dsp:cNvSpPr/>
      </dsp:nvSpPr>
      <dsp:spPr>
        <a:xfrm>
          <a:off x="3237601" y="1814770"/>
          <a:ext cx="2308756" cy="115437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 smtClean="0"/>
            <a:t>«Hasta lo último de la tierra»</a:t>
          </a:r>
          <a:endParaRPr lang="es-MX" sz="2600" kern="1200" dirty="0"/>
        </a:p>
      </dsp:txBody>
      <dsp:txXfrm>
        <a:off x="3271412" y="1848581"/>
        <a:ext cx="2241134" cy="1086756"/>
      </dsp:txXfrm>
    </dsp:sp>
    <dsp:sp modelId="{A2426369-E787-40E7-9153-CC5F58A8A9CA}">
      <dsp:nvSpPr>
        <dsp:cNvPr id="0" name=""/>
        <dsp:cNvSpPr/>
      </dsp:nvSpPr>
      <dsp:spPr>
        <a:xfrm>
          <a:off x="5546358" y="2361900"/>
          <a:ext cx="923502" cy="60117"/>
        </a:xfrm>
        <a:custGeom>
          <a:avLst/>
          <a:gdLst/>
          <a:ahLst/>
          <a:cxnLst/>
          <a:rect l="0" t="0" r="0" b="0"/>
          <a:pathLst>
            <a:path>
              <a:moveTo>
                <a:pt x="0" y="30058"/>
              </a:moveTo>
              <a:lnTo>
                <a:pt x="923502" y="3005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5985021" y="2368871"/>
        <a:ext cx="46175" cy="46175"/>
      </dsp:txXfrm>
    </dsp:sp>
    <dsp:sp modelId="{6F9714FC-3328-4386-82C2-AFB23EE871F9}">
      <dsp:nvSpPr>
        <dsp:cNvPr id="0" name=""/>
        <dsp:cNvSpPr/>
      </dsp:nvSpPr>
      <dsp:spPr>
        <a:xfrm>
          <a:off x="6469860" y="1814770"/>
          <a:ext cx="2308756" cy="115437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 smtClean="0"/>
            <a:t>Un estilo de vida y un plan</a:t>
          </a:r>
          <a:endParaRPr lang="es-MX" sz="2600" kern="1200" dirty="0"/>
        </a:p>
      </dsp:txBody>
      <dsp:txXfrm>
        <a:off x="6503671" y="1848581"/>
        <a:ext cx="2241134" cy="10867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373296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e2d5601ac4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e2d5601ac4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e2d5601ac4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e2d5601ac4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4288500"/>
            <a:ext cx="9144000" cy="24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0" y="4493605"/>
            <a:ext cx="9144000" cy="118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0" y="4584075"/>
            <a:ext cx="9144000" cy="559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85800" y="2601425"/>
            <a:ext cx="5810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4113600" y="2878750"/>
            <a:ext cx="4505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4113600" y="3983050"/>
            <a:ext cx="4505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0" y="4288499"/>
            <a:ext cx="3474300" cy="24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0" y="0"/>
            <a:ext cx="34743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0" y="500626"/>
            <a:ext cx="3474300" cy="382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0" y="4493604"/>
            <a:ext cx="3474300" cy="118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0" y="4584075"/>
            <a:ext cx="3474300" cy="559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accent4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3398538" y="1599538"/>
            <a:ext cx="2346925" cy="19444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0E3142">
                    <a:alpha val="26820"/>
                  </a:srgbClr>
                </a:solidFill>
                <a:latin typeface="Impact"/>
              </a:rPr>
              <a:t>“</a:t>
            </a:r>
          </a:p>
        </p:txBody>
      </p:sp>
      <p:sp>
        <p:nvSpPr>
          <p:cNvPr id="26" name="Google Shape;26;p4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27" name="Google Shape;27;p4"/>
          <p:cNvSpPr/>
          <p:nvPr/>
        </p:nvSpPr>
        <p:spPr>
          <a:xfrm>
            <a:off x="0" y="500625"/>
            <a:ext cx="9144000" cy="73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0" y="3962800"/>
            <a:ext cx="9144000" cy="370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0" y="4333125"/>
            <a:ext cx="9144000" cy="810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1556175" y="2300275"/>
            <a:ext cx="6031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556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▪"/>
              <a:defRPr sz="2000">
                <a:solidFill>
                  <a:schemeClr val="lt1"/>
                </a:solidFill>
              </a:defRPr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▫"/>
              <a:defRPr sz="2000">
                <a:solidFill>
                  <a:schemeClr val="lt1"/>
                </a:solidFill>
              </a:defRPr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000">
                <a:solidFill>
                  <a:schemeClr val="lt1"/>
                </a:solidFill>
              </a:defRPr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000">
                <a:solidFill>
                  <a:schemeClr val="lt1"/>
                </a:solidFill>
              </a:defRPr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000">
                <a:solidFill>
                  <a:schemeClr val="lt1"/>
                </a:solidFill>
              </a:defRPr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000">
                <a:solidFill>
                  <a:schemeClr val="lt1"/>
                </a:solidFill>
              </a:defRPr>
            </a:lvl8pPr>
            <a:lvl9pPr marL="4114800" lvl="8" indent="-355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34" name="Google Shape;34;p5"/>
          <p:cNvSpPr/>
          <p:nvPr/>
        </p:nvSpPr>
        <p:spPr>
          <a:xfrm>
            <a:off x="0" y="500625"/>
            <a:ext cx="4572000" cy="105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5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7540800" cy="31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>
              <a:spcBef>
                <a:spcPts val="600"/>
              </a:spcBef>
              <a:spcAft>
                <a:spcPts val="0"/>
              </a:spcAft>
              <a:buSzPts val="2800"/>
              <a:buChar char="▪"/>
              <a:defRPr sz="2800"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▫"/>
              <a:defRPr sz="2800"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tyle B">
  <p:cSld name="BLANK_1_1_1">
    <p:bg>
      <p:bgPr>
        <a:solidFill>
          <a:schemeClr val="accen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2"/>
          <p:cNvSpPr/>
          <p:nvPr/>
        </p:nvSpPr>
        <p:spPr>
          <a:xfrm>
            <a:off x="0" y="4294550"/>
            <a:ext cx="9144000" cy="241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2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98" name="Google Shape;98;p12"/>
          <p:cNvSpPr/>
          <p:nvPr/>
        </p:nvSpPr>
        <p:spPr>
          <a:xfrm>
            <a:off x="0" y="4493605"/>
            <a:ext cx="9144000" cy="118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2"/>
          <p:cNvSpPr/>
          <p:nvPr/>
        </p:nvSpPr>
        <p:spPr>
          <a:xfrm>
            <a:off x="0" y="4584075"/>
            <a:ext cx="9144000" cy="559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2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55" name="Google Shape;55;p7"/>
          <p:cNvSpPr/>
          <p:nvPr/>
        </p:nvSpPr>
        <p:spPr>
          <a:xfrm>
            <a:off x="0" y="500625"/>
            <a:ext cx="4572000" cy="105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7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7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7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9" name="Google Shape;59;p7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1"/>
          </p:nvPr>
        </p:nvSpPr>
        <p:spPr>
          <a:xfrm>
            <a:off x="1146025" y="1773300"/>
            <a:ext cx="2409900" cy="31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2"/>
          </p:nvPr>
        </p:nvSpPr>
        <p:spPr>
          <a:xfrm>
            <a:off x="3679388" y="1773300"/>
            <a:ext cx="2409900" cy="31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body" idx="3"/>
          </p:nvPr>
        </p:nvSpPr>
        <p:spPr>
          <a:xfrm>
            <a:off x="6212750" y="1773300"/>
            <a:ext cx="2409900" cy="31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6610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67" name="Google Shape;67;p8"/>
          <p:cNvSpPr/>
          <p:nvPr/>
        </p:nvSpPr>
        <p:spPr>
          <a:xfrm>
            <a:off x="0" y="500625"/>
            <a:ext cx="4572000" cy="105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8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8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1" name="Google Shape;71;p8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8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3862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7540800" cy="31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ixie One"/>
              <a:buChar char="▪"/>
              <a:defRPr sz="30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▫"/>
              <a:defRPr sz="24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■"/>
              <a:defRPr sz="24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8" r:id="rId5"/>
    <p:sldLayoutId id="2147483664" r:id="rId6"/>
    <p:sldLayoutId id="2147483665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photos/qz7KZgeDmjU" TargetMode="External"/><Relationship Id="rId3" Type="http://schemas.openxmlformats.org/officeDocument/2006/relationships/image" Target="../media/image3.jpg"/><Relationship Id="rId7" Type="http://schemas.openxmlformats.org/officeDocument/2006/relationships/hyperlink" Target="https://unsplash.com/photos/OMl0o6TSQXU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>
            <a:spLocks noGrp="1"/>
          </p:cNvSpPr>
          <p:nvPr>
            <p:ph type="ctrTitle"/>
          </p:nvPr>
        </p:nvSpPr>
        <p:spPr>
          <a:xfrm>
            <a:off x="1189856" y="2211710"/>
            <a:ext cx="676652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Calibri" pitchFamily="34" charset="0"/>
              </a:rPr>
              <a:t>Evangelismo: Presentando la Gracia</a:t>
            </a:r>
            <a:endParaRPr dirty="0">
              <a:latin typeface="Calibri" pitchFamily="34" charset="0"/>
            </a:endParaRPr>
          </a:p>
        </p:txBody>
      </p:sp>
      <p:grpSp>
        <p:nvGrpSpPr>
          <p:cNvPr id="106" name="Google Shape;106;p13"/>
          <p:cNvGrpSpPr/>
          <p:nvPr/>
        </p:nvGrpSpPr>
        <p:grpSpPr>
          <a:xfrm>
            <a:off x="753267" y="1029785"/>
            <a:ext cx="964541" cy="1011307"/>
            <a:chOff x="5961125" y="1623900"/>
            <a:chExt cx="427450" cy="448175"/>
          </a:xfrm>
        </p:grpSpPr>
        <p:sp>
          <p:nvSpPr>
            <p:cNvPr id="107" name="Google Shape;107;p13"/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3"/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3"/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3"/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3"/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3"/>
            <p:cNvSpPr/>
            <p:nvPr/>
          </p:nvSpPr>
          <p:spPr>
            <a:xfrm>
              <a:off x="6137700" y="1623900"/>
              <a:ext cx="250875" cy="255150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135;p15"/>
          <p:cNvSpPr txBox="1">
            <a:spLocks/>
          </p:cNvSpPr>
          <p:nvPr/>
        </p:nvSpPr>
        <p:spPr>
          <a:xfrm>
            <a:off x="0" y="123478"/>
            <a:ext cx="3383360" cy="555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ixie One"/>
              <a:buChar char="▪"/>
              <a:defRPr sz="30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▫"/>
              <a:defRPr sz="24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■"/>
              <a:defRPr sz="24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indent="0">
              <a:buFont typeface="Nixie One"/>
              <a:buNone/>
            </a:pPr>
            <a:r>
              <a:rPr lang="en-US" sz="1600" b="1" dirty="0" err="1" smtClean="0">
                <a:solidFill>
                  <a:srgbClr val="FFFFFF"/>
                </a:solidFill>
                <a:latin typeface="Calibri" pitchFamily="34" charset="0"/>
              </a:rPr>
              <a:t>Instituto</a:t>
            </a:r>
            <a:r>
              <a:rPr lang="en-US" sz="1600" b="1" dirty="0" smtClean="0">
                <a:solidFill>
                  <a:srgbClr val="FFFFFF"/>
                </a:solidFill>
                <a:latin typeface="Calibri" pitchFamily="34" charset="0"/>
              </a:rPr>
              <a:t> de </a:t>
            </a:r>
            <a:r>
              <a:rPr lang="en-US" sz="1600" b="1" dirty="0" err="1" smtClean="0">
                <a:solidFill>
                  <a:srgbClr val="FFFFFF"/>
                </a:solidFill>
                <a:latin typeface="Calibri" pitchFamily="34" charset="0"/>
              </a:rPr>
              <a:t>Líderes</a:t>
            </a:r>
            <a:r>
              <a:rPr lang="en-US" sz="1600" b="1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alibri" pitchFamily="34" charset="0"/>
              </a:rPr>
              <a:t>Cristianos</a:t>
            </a:r>
            <a:endParaRPr lang="en-US" sz="1600" b="1" dirty="0" smtClean="0">
              <a:solidFill>
                <a:srgbClr val="FFFFFF"/>
              </a:solidFill>
              <a:latin typeface="Calibri" pitchFamily="34" charset="0"/>
            </a:endParaRPr>
          </a:p>
          <a:p>
            <a:pPr marL="0" indent="0" algn="r">
              <a:buFont typeface="Nixie One"/>
              <a:buNone/>
            </a:pPr>
            <a:endParaRPr lang="en-US" sz="1600" b="1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 txBox="1">
            <a:spLocks noGrp="1"/>
          </p:cNvSpPr>
          <p:nvPr>
            <p:ph type="ctrTitle"/>
          </p:nvPr>
        </p:nvSpPr>
        <p:spPr>
          <a:xfrm>
            <a:off x="3491880" y="2715766"/>
            <a:ext cx="5606464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Calibri" pitchFamily="34" charset="0"/>
              </a:rPr>
              <a:t>Evangelismo en</a:t>
            </a:r>
            <a:br>
              <a:rPr lang="en" dirty="0" smtClean="0">
                <a:latin typeface="Calibri" pitchFamily="34" charset="0"/>
              </a:rPr>
            </a:br>
            <a:r>
              <a:rPr lang="en" dirty="0" smtClean="0">
                <a:latin typeface="Calibri" pitchFamily="34" charset="0"/>
              </a:rPr>
              <a:t>todo lugar: </a:t>
            </a:r>
            <a:br>
              <a:rPr lang="en" dirty="0" smtClean="0">
                <a:latin typeface="Calibri" pitchFamily="34" charset="0"/>
              </a:rPr>
            </a:br>
            <a:r>
              <a:rPr lang="en" dirty="0" smtClean="0">
                <a:latin typeface="Calibri" pitchFamily="34" charset="0"/>
              </a:rPr>
              <a:t>“Lo último de la tierra” en Hechos 1:8</a:t>
            </a:r>
            <a:endParaRPr dirty="0">
              <a:latin typeface="Calibri" pitchFamily="34" charset="0"/>
            </a:endParaRPr>
          </a:p>
        </p:txBody>
      </p:sp>
      <p:sp>
        <p:nvSpPr>
          <p:cNvPr id="143" name="Google Shape;143;p16"/>
          <p:cNvSpPr txBox="1">
            <a:spLocks noGrp="1"/>
          </p:cNvSpPr>
          <p:nvPr>
            <p:ph type="subTitle" idx="1"/>
          </p:nvPr>
        </p:nvSpPr>
        <p:spPr>
          <a:xfrm>
            <a:off x="3738708" y="3875182"/>
            <a:ext cx="4505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Unidad III: Evangelismo como estilo de vida</a:t>
            </a:r>
            <a:endParaRPr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44" name="Google Shape;144;p16"/>
          <p:cNvSpPr txBox="1"/>
          <p:nvPr/>
        </p:nvSpPr>
        <p:spPr>
          <a:xfrm>
            <a:off x="0" y="841282"/>
            <a:ext cx="3471300" cy="3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0" dirty="0">
                <a:solidFill>
                  <a:schemeClr val="accent2"/>
                </a:solidFill>
                <a:latin typeface="Calibri" pitchFamily="34" charset="0"/>
                <a:ea typeface="Roboto Slab"/>
                <a:cs typeface="Roboto Slab"/>
                <a:sym typeface="Roboto Slab"/>
              </a:rPr>
              <a:t>9</a:t>
            </a:r>
            <a:endParaRPr sz="20000" dirty="0">
              <a:solidFill>
                <a:schemeClr val="accent2"/>
              </a:solidFill>
              <a:latin typeface="Calibri" pitchFamily="34" charset="0"/>
              <a:ea typeface="Roboto Slab"/>
              <a:cs typeface="Roboto Slab"/>
              <a:sym typeface="Roboto Slab"/>
            </a:endParaRPr>
          </a:p>
        </p:txBody>
      </p:sp>
      <p:sp>
        <p:nvSpPr>
          <p:cNvPr id="145" name="Google Shape;145;p16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6" name="Google Shape;105;p13"/>
          <p:cNvSpPr txBox="1">
            <a:spLocks/>
          </p:cNvSpPr>
          <p:nvPr/>
        </p:nvSpPr>
        <p:spPr>
          <a:xfrm>
            <a:off x="685800" y="259822"/>
            <a:ext cx="2374032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Roboto Slab"/>
              <a:buNone/>
              <a:defRPr sz="4800" b="1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Roboto Slab"/>
              <a:buNone/>
              <a:defRPr sz="4800" b="1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Roboto Slab"/>
              <a:buNone/>
              <a:defRPr sz="4800" b="1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Roboto Slab"/>
              <a:buNone/>
              <a:defRPr sz="4800" b="1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Roboto Slab"/>
              <a:buNone/>
              <a:defRPr sz="4800" b="1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Roboto Slab"/>
              <a:buNone/>
              <a:defRPr sz="4800" b="1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Roboto Slab"/>
              <a:buNone/>
              <a:defRPr sz="4800" b="1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Roboto Slab"/>
              <a:buNone/>
              <a:defRPr sz="4800" b="1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Roboto Slab"/>
              <a:buNone/>
              <a:defRPr sz="4800" b="1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s-MX" dirty="0" smtClean="0">
                <a:solidFill>
                  <a:schemeClr val="bg1"/>
                </a:solidFill>
                <a:latin typeface="Calibri" pitchFamily="34" charset="0"/>
              </a:rPr>
              <a:t>Sesión</a:t>
            </a:r>
            <a:endParaRPr lang="es-MX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Google Shape;135;p15"/>
          <p:cNvSpPr txBox="1">
            <a:spLocks/>
          </p:cNvSpPr>
          <p:nvPr/>
        </p:nvSpPr>
        <p:spPr>
          <a:xfrm>
            <a:off x="5652120" y="51053"/>
            <a:ext cx="3383360" cy="555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ixie One"/>
              <a:buChar char="▪"/>
              <a:defRPr sz="30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▫"/>
              <a:defRPr sz="24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■"/>
              <a:defRPr sz="24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indent="0" algn="r">
              <a:buFont typeface="Nixie One"/>
              <a:buNone/>
            </a:pPr>
            <a:r>
              <a:rPr lang="en-US" sz="1600" b="1" dirty="0" err="1" smtClean="0">
                <a:solidFill>
                  <a:schemeClr val="accent2"/>
                </a:solidFill>
                <a:latin typeface="Calibri" pitchFamily="34" charset="0"/>
              </a:rPr>
              <a:t>Instituto</a:t>
            </a:r>
            <a:r>
              <a:rPr lang="en-US" sz="1600" b="1" dirty="0" smtClean="0">
                <a:solidFill>
                  <a:schemeClr val="accent2"/>
                </a:solidFill>
                <a:latin typeface="Calibri" pitchFamily="34" charset="0"/>
              </a:rPr>
              <a:t> de </a:t>
            </a:r>
            <a:r>
              <a:rPr lang="en-US" sz="1600" b="1" dirty="0" err="1" smtClean="0">
                <a:solidFill>
                  <a:schemeClr val="accent2"/>
                </a:solidFill>
                <a:latin typeface="Calibri" pitchFamily="34" charset="0"/>
              </a:rPr>
              <a:t>Líderes</a:t>
            </a:r>
            <a:r>
              <a:rPr lang="en-US" sz="1600" b="1" dirty="0" smtClean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1600" b="1" dirty="0" err="1" smtClean="0">
                <a:solidFill>
                  <a:schemeClr val="accent2"/>
                </a:solidFill>
                <a:latin typeface="Calibri" pitchFamily="34" charset="0"/>
              </a:rPr>
              <a:t>Cristianos</a:t>
            </a:r>
            <a:endParaRPr lang="en-US" sz="1600" b="1" dirty="0" smtClean="0">
              <a:solidFill>
                <a:schemeClr val="accent2"/>
              </a:solidFill>
              <a:latin typeface="Calibri" pitchFamily="34" charset="0"/>
            </a:endParaRPr>
          </a:p>
          <a:p>
            <a:pPr marL="0" indent="0" algn="r">
              <a:buFont typeface="Nixie One"/>
              <a:buNone/>
            </a:pPr>
            <a:endParaRPr lang="en-US" sz="1600" b="1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7"/>
          <p:cNvSpPr txBox="1">
            <a:spLocks noGrp="1"/>
          </p:cNvSpPr>
          <p:nvPr>
            <p:ph type="body" idx="1"/>
          </p:nvPr>
        </p:nvSpPr>
        <p:spPr>
          <a:xfrm>
            <a:off x="539552" y="2254682"/>
            <a:ext cx="8495928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None/>
            </a:pPr>
            <a:r>
              <a:rPr lang="es-MX" dirty="0" smtClean="0">
                <a:latin typeface="Calibri" pitchFamily="34" charset="0"/>
              </a:rPr>
              <a:t>Pero recibiréis poder cuando haya venido sobre vosotros el Espíritu Santo y me seréis testigos en Jerusalén, Judea, Samaria y hasta lo último de la Tierra</a:t>
            </a:r>
            <a:endParaRPr dirty="0">
              <a:latin typeface="Calibri" pitchFamily="34" charset="0"/>
            </a:endParaRPr>
          </a:p>
        </p:txBody>
      </p:sp>
      <p:sp>
        <p:nvSpPr>
          <p:cNvPr id="151" name="Google Shape;151;p17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4" name="Google Shape;135;p15"/>
          <p:cNvSpPr txBox="1">
            <a:spLocks/>
          </p:cNvSpPr>
          <p:nvPr/>
        </p:nvSpPr>
        <p:spPr>
          <a:xfrm>
            <a:off x="5652120" y="51053"/>
            <a:ext cx="3383360" cy="555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ixie One"/>
              <a:buChar char="▪"/>
              <a:defRPr sz="30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▫"/>
              <a:defRPr sz="24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■"/>
              <a:defRPr sz="24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indent="0" algn="r">
              <a:buFont typeface="Nixie One"/>
              <a:buNone/>
            </a:pPr>
            <a:r>
              <a:rPr lang="en-US" sz="1600" b="1" dirty="0" err="1" smtClean="0">
                <a:solidFill>
                  <a:schemeClr val="bg1"/>
                </a:solidFill>
                <a:latin typeface="Calibri" pitchFamily="34" charset="0"/>
              </a:rPr>
              <a:t>Instituto</a:t>
            </a:r>
            <a:r>
              <a:rPr lang="en-US" sz="1600" b="1" dirty="0" smtClean="0">
                <a:solidFill>
                  <a:schemeClr val="bg1"/>
                </a:solidFill>
                <a:latin typeface="Calibri" pitchFamily="34" charset="0"/>
              </a:rPr>
              <a:t> de </a:t>
            </a:r>
            <a:r>
              <a:rPr lang="en-US" sz="1600" b="1" dirty="0" err="1" smtClean="0">
                <a:solidFill>
                  <a:schemeClr val="bg1"/>
                </a:solidFill>
                <a:latin typeface="Calibri" pitchFamily="34" charset="0"/>
              </a:rPr>
              <a:t>Líderes</a:t>
            </a:r>
            <a:r>
              <a:rPr lang="en-US" sz="16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Calibri" pitchFamily="34" charset="0"/>
              </a:rPr>
              <a:t>Cristianos</a:t>
            </a:r>
            <a:endParaRPr lang="en-US" sz="16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0" indent="0" algn="r">
              <a:buFont typeface="Nixie One"/>
              <a:buNone/>
            </a:pPr>
            <a:endParaRPr lang="en-US" sz="1600" b="1" dirty="0" smtClean="0">
              <a:solidFill>
                <a:srgbClr val="FFFFFF"/>
              </a:solidFill>
            </a:endParaRPr>
          </a:p>
        </p:txBody>
      </p:sp>
      <p:sp>
        <p:nvSpPr>
          <p:cNvPr id="5" name="Google Shape;135;p15"/>
          <p:cNvSpPr txBox="1">
            <a:spLocks/>
          </p:cNvSpPr>
          <p:nvPr/>
        </p:nvSpPr>
        <p:spPr>
          <a:xfrm>
            <a:off x="4427984" y="4032448"/>
            <a:ext cx="4716016" cy="555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ixie One"/>
              <a:buChar char="▪"/>
              <a:defRPr sz="30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▫"/>
              <a:defRPr sz="24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■"/>
              <a:defRPr sz="24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indent="0" algn="r">
              <a:buFont typeface="Nixie One"/>
              <a:buNone/>
            </a:pPr>
            <a:r>
              <a:rPr lang="en-US" sz="1000" dirty="0" err="1" smtClean="0">
                <a:solidFill>
                  <a:schemeClr val="bg1"/>
                </a:solidFill>
                <a:latin typeface="Calibri" pitchFamily="34" charset="0"/>
              </a:rPr>
              <a:t>Hechos</a:t>
            </a:r>
            <a:r>
              <a:rPr lang="en-US" sz="1000" dirty="0" smtClean="0">
                <a:solidFill>
                  <a:schemeClr val="bg1"/>
                </a:solidFill>
                <a:latin typeface="Calibri" pitchFamily="34" charset="0"/>
              </a:rPr>
              <a:t> 1:8</a:t>
            </a:r>
          </a:p>
          <a:p>
            <a:pPr marL="0" indent="0" algn="r">
              <a:buFont typeface="Nixie One"/>
              <a:buNone/>
            </a:pPr>
            <a:endParaRPr lang="en-US" sz="1600" b="1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0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8"/>
          <p:cNvSpPr txBox="1">
            <a:spLocks noGrp="1"/>
          </p:cNvSpPr>
          <p:nvPr>
            <p:ph type="title"/>
          </p:nvPr>
        </p:nvSpPr>
        <p:spPr>
          <a:xfrm>
            <a:off x="1146024" y="530725"/>
            <a:ext cx="3425975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Calibri" pitchFamily="34" charset="0"/>
              </a:rPr>
              <a:t>La Geografía en Hechos 1:8</a:t>
            </a:r>
            <a:endParaRPr dirty="0">
              <a:latin typeface="Calibri" pitchFamily="34" charset="0"/>
            </a:endParaRPr>
          </a:p>
        </p:txBody>
      </p:sp>
      <p:grpSp>
        <p:nvGrpSpPr>
          <p:cNvPr id="158" name="Google Shape;158;p18"/>
          <p:cNvGrpSpPr/>
          <p:nvPr/>
        </p:nvGrpSpPr>
        <p:grpSpPr>
          <a:xfrm>
            <a:off x="333623" y="861852"/>
            <a:ext cx="366458" cy="366437"/>
            <a:chOff x="1923675" y="1633650"/>
            <a:chExt cx="436000" cy="435975"/>
          </a:xfrm>
        </p:grpSpPr>
        <p:sp>
          <p:nvSpPr>
            <p:cNvPr id="159" name="Google Shape;159;p18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8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8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8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8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8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" name="Google Shape;165;p18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2" name="Google Shape;135;p15"/>
          <p:cNvSpPr txBox="1">
            <a:spLocks/>
          </p:cNvSpPr>
          <p:nvPr/>
        </p:nvSpPr>
        <p:spPr>
          <a:xfrm>
            <a:off x="5652120" y="51053"/>
            <a:ext cx="3383360" cy="555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ixie One"/>
              <a:buChar char="▪"/>
              <a:defRPr sz="30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▫"/>
              <a:defRPr sz="24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■"/>
              <a:defRPr sz="24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indent="0" algn="r">
              <a:buFont typeface="Nixie One"/>
              <a:buNone/>
            </a:pPr>
            <a:r>
              <a:rPr lang="en-US" sz="1600" b="1" dirty="0" err="1" smtClean="0">
                <a:solidFill>
                  <a:schemeClr val="accent2"/>
                </a:solidFill>
                <a:latin typeface="Calibri" pitchFamily="34" charset="0"/>
              </a:rPr>
              <a:t>Instituto</a:t>
            </a:r>
            <a:r>
              <a:rPr lang="en-US" sz="1600" b="1" dirty="0" smtClean="0">
                <a:solidFill>
                  <a:schemeClr val="accent2"/>
                </a:solidFill>
                <a:latin typeface="Calibri" pitchFamily="34" charset="0"/>
              </a:rPr>
              <a:t> de </a:t>
            </a:r>
            <a:r>
              <a:rPr lang="en-US" sz="1600" b="1" dirty="0" err="1" smtClean="0">
                <a:solidFill>
                  <a:schemeClr val="accent2"/>
                </a:solidFill>
                <a:latin typeface="Calibri" pitchFamily="34" charset="0"/>
              </a:rPr>
              <a:t>Líderes</a:t>
            </a:r>
            <a:r>
              <a:rPr lang="en-US" sz="1600" b="1" dirty="0" smtClean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1600" b="1" dirty="0" err="1" smtClean="0">
                <a:solidFill>
                  <a:schemeClr val="accent2"/>
                </a:solidFill>
                <a:latin typeface="Calibri" pitchFamily="34" charset="0"/>
              </a:rPr>
              <a:t>Cristianos</a:t>
            </a:r>
            <a:endParaRPr lang="en-US" sz="1600" b="1" dirty="0" smtClean="0">
              <a:solidFill>
                <a:schemeClr val="accent2"/>
              </a:solidFill>
              <a:latin typeface="Calibri" pitchFamily="34" charset="0"/>
            </a:endParaRPr>
          </a:p>
          <a:p>
            <a:pPr marL="0" indent="0" algn="r">
              <a:buFont typeface="Nixie One"/>
              <a:buNone/>
            </a:pPr>
            <a:endParaRPr lang="en-US" sz="1600" b="1" dirty="0" smtClean="0">
              <a:solidFill>
                <a:srgbClr val="FFFFFF"/>
              </a:solidFill>
            </a:endParaRPr>
          </a:p>
        </p:txBody>
      </p:sp>
      <p:pic>
        <p:nvPicPr>
          <p:cNvPr id="1026" name="Picture 2" descr="https://oracionesydevocionescatolicas.com/Palestina_sigl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948" y="466303"/>
            <a:ext cx="2476500" cy="419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63638"/>
            <a:ext cx="5652120" cy="3233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97768" y="4773985"/>
            <a:ext cx="63184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spcAft>
                <a:spcPts val="1000"/>
              </a:spcAft>
            </a:pPr>
            <a:r>
              <a:rPr lang="en-US" sz="1200" kern="100" dirty="0">
                <a:latin typeface="Calibri" pitchFamily="34" charset="0"/>
                <a:ea typeface="Malgun Gothic"/>
                <a:cs typeface="Times New Roman"/>
              </a:rPr>
              <a:t>Map by Oxford University Press on https://oxfordre.com/classics/page/maps-fall-roman</a:t>
            </a:r>
            <a:endParaRPr lang="es-MX" sz="1200" kern="100" dirty="0">
              <a:effectLst/>
              <a:latin typeface="Calibri" pitchFamily="34" charset="0"/>
              <a:ea typeface="Malgun Gothic"/>
              <a:cs typeface="Times New Roman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061312" y="4610040"/>
            <a:ext cx="30826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spcAft>
                <a:spcPts val="1000"/>
              </a:spcAft>
            </a:pPr>
            <a:r>
              <a:rPr lang="en-US" sz="1000" kern="100" dirty="0">
                <a:latin typeface="Calibri"/>
                <a:ea typeface="Malgun Gothic"/>
                <a:cs typeface="Times New Roman"/>
              </a:rPr>
              <a:t>Map consulted on https://www.ateneovalencia.es/evento/ciclo-israel-en-el-siglo-i-historia-y-contexto-de-la-palestina-romana/</a:t>
            </a:r>
            <a:endParaRPr lang="es-MX" sz="1000" kern="100" dirty="0">
              <a:effectLst/>
              <a:latin typeface="Times New Roman"/>
              <a:ea typeface="Malgun Gothic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34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1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Calibri" pitchFamily="34" charset="0"/>
              </a:rPr>
              <a:t>Ser </a:t>
            </a:r>
            <a:r>
              <a:rPr lang="es-MX" dirty="0" smtClean="0">
                <a:latin typeface="Calibri" pitchFamily="34" charset="0"/>
              </a:rPr>
              <a:t>Testigo</a:t>
            </a:r>
            <a:endParaRPr dirty="0">
              <a:latin typeface="Calibri" pitchFamily="34" charset="0"/>
            </a:endParaRPr>
          </a:p>
        </p:txBody>
      </p:sp>
      <p:grpSp>
        <p:nvGrpSpPr>
          <p:cNvPr id="207" name="Google Shape;207;p21"/>
          <p:cNvGrpSpPr/>
          <p:nvPr/>
        </p:nvGrpSpPr>
        <p:grpSpPr>
          <a:xfrm>
            <a:off x="333623" y="861852"/>
            <a:ext cx="366458" cy="366437"/>
            <a:chOff x="1923675" y="1633650"/>
            <a:chExt cx="436000" cy="435975"/>
          </a:xfrm>
        </p:grpSpPr>
        <p:sp>
          <p:nvSpPr>
            <p:cNvPr id="208" name="Google Shape;208;p21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1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1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1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1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1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21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173063815"/>
              </p:ext>
            </p:extLst>
          </p:nvPr>
        </p:nvGraphicFramePr>
        <p:xfrm>
          <a:off x="3779912" y="901776"/>
          <a:ext cx="6168008" cy="4241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Google Shape;135;p15"/>
          <p:cNvSpPr txBox="1">
            <a:spLocks/>
          </p:cNvSpPr>
          <p:nvPr/>
        </p:nvSpPr>
        <p:spPr>
          <a:xfrm>
            <a:off x="5652120" y="51053"/>
            <a:ext cx="3383360" cy="555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ixie One"/>
              <a:buChar char="▪"/>
              <a:defRPr sz="30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▫"/>
              <a:defRPr sz="24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■"/>
              <a:defRPr sz="24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indent="0" algn="r">
              <a:buFont typeface="Nixie One"/>
              <a:buNone/>
            </a:pPr>
            <a:r>
              <a:rPr lang="en-US" sz="1600" b="1" dirty="0" err="1" smtClean="0">
                <a:solidFill>
                  <a:schemeClr val="accent2"/>
                </a:solidFill>
                <a:latin typeface="Calibri" pitchFamily="34" charset="0"/>
              </a:rPr>
              <a:t>Instituto</a:t>
            </a:r>
            <a:r>
              <a:rPr lang="en-US" sz="1600" b="1" dirty="0" smtClean="0">
                <a:solidFill>
                  <a:schemeClr val="accent2"/>
                </a:solidFill>
                <a:latin typeface="Calibri" pitchFamily="34" charset="0"/>
              </a:rPr>
              <a:t> de </a:t>
            </a:r>
            <a:r>
              <a:rPr lang="en-US" sz="1600" b="1" dirty="0" err="1" smtClean="0">
                <a:solidFill>
                  <a:schemeClr val="accent2"/>
                </a:solidFill>
                <a:latin typeface="Calibri" pitchFamily="34" charset="0"/>
              </a:rPr>
              <a:t>Líderes</a:t>
            </a:r>
            <a:r>
              <a:rPr lang="en-US" sz="1600" b="1" dirty="0" smtClean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1600" b="1" dirty="0" err="1" smtClean="0">
                <a:solidFill>
                  <a:schemeClr val="accent2"/>
                </a:solidFill>
                <a:latin typeface="Calibri" pitchFamily="34" charset="0"/>
              </a:rPr>
              <a:t>Cristianos</a:t>
            </a:r>
            <a:endParaRPr lang="en-US" sz="1600" b="1" dirty="0" smtClean="0">
              <a:solidFill>
                <a:schemeClr val="accent2"/>
              </a:solidFill>
              <a:latin typeface="Calibri" pitchFamily="34" charset="0"/>
            </a:endParaRPr>
          </a:p>
          <a:p>
            <a:pPr marL="0" indent="0" algn="r">
              <a:buFont typeface="Nixie One"/>
              <a:buNone/>
            </a:pPr>
            <a:endParaRPr lang="en-US" sz="1600" b="1" dirty="0" smtClean="0">
              <a:solidFill>
                <a:srgbClr val="FFFFFF"/>
              </a:solidFill>
            </a:endParaRPr>
          </a:p>
        </p:txBody>
      </p:sp>
      <p:sp>
        <p:nvSpPr>
          <p:cNvPr id="15" name="Google Shape;157;p18"/>
          <p:cNvSpPr txBox="1">
            <a:spLocks/>
          </p:cNvSpPr>
          <p:nvPr/>
        </p:nvSpPr>
        <p:spPr>
          <a:xfrm>
            <a:off x="364004" y="1635646"/>
            <a:ext cx="4424020" cy="31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s-MX" sz="2400" dirty="0" smtClean="0">
              <a:solidFill>
                <a:schemeClr val="accent1"/>
              </a:solidFill>
              <a:latin typeface="Calibri" pitchFamily="34" charset="0"/>
            </a:endParaRPr>
          </a:p>
          <a:p>
            <a:pPr algn="ctr"/>
            <a:r>
              <a:rPr lang="es-MX" sz="2400" dirty="0" smtClean="0">
                <a:solidFill>
                  <a:schemeClr val="accent1"/>
                </a:solidFill>
                <a:latin typeface="Calibri" pitchFamily="34" charset="0"/>
              </a:rPr>
              <a:t>¿A qué se refería Jesús?</a:t>
            </a:r>
          </a:p>
          <a:p>
            <a:pPr algn="ctr"/>
            <a:endParaRPr lang="es-MX" sz="2400" dirty="0">
              <a:solidFill>
                <a:schemeClr val="accent1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MX" sz="2400" dirty="0" smtClean="0">
                <a:solidFill>
                  <a:schemeClr val="accent1"/>
                </a:solidFill>
                <a:latin typeface="Calibri" pitchFamily="34" charset="0"/>
              </a:rPr>
              <a:t>Aspectos geográficos</a:t>
            </a:r>
          </a:p>
          <a:p>
            <a:pPr marL="342900" indent="-342900">
              <a:buFont typeface="Arial" pitchFamily="34" charset="0"/>
              <a:buChar char="•"/>
            </a:pPr>
            <a:endParaRPr lang="es-MX" sz="2400" dirty="0" smtClean="0">
              <a:solidFill>
                <a:schemeClr val="accent1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MX" sz="2400" dirty="0" smtClean="0">
                <a:solidFill>
                  <a:schemeClr val="accent1"/>
                </a:solidFill>
                <a:latin typeface="Calibri" pitchFamily="34" charset="0"/>
              </a:rPr>
              <a:t>Aspectos culturales</a:t>
            </a:r>
          </a:p>
          <a:p>
            <a:pPr marL="342900" indent="-342900">
              <a:buFont typeface="Arial" pitchFamily="34" charset="0"/>
              <a:buChar char="•"/>
            </a:pPr>
            <a:endParaRPr lang="es-MX" sz="2400" dirty="0" smtClean="0">
              <a:solidFill>
                <a:schemeClr val="accent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62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44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 smtClean="0">
                <a:latin typeface="Calibri" pitchFamily="34" charset="0"/>
              </a:rPr>
              <a:t>El Evangelio en todo lugar</a:t>
            </a:r>
            <a:endParaRPr b="0" dirty="0">
              <a:latin typeface="Calibri" pitchFamily="34" charset="0"/>
            </a:endParaRPr>
          </a:p>
        </p:txBody>
      </p:sp>
      <p:sp>
        <p:nvSpPr>
          <p:cNvPr id="588" name="Google Shape;588;p44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609" name="Google Shape;609;p44"/>
          <p:cNvSpPr/>
          <p:nvPr/>
        </p:nvSpPr>
        <p:spPr>
          <a:xfrm>
            <a:off x="402114" y="902029"/>
            <a:ext cx="286082" cy="286082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523177687"/>
              </p:ext>
            </p:extLst>
          </p:nvPr>
        </p:nvGraphicFramePr>
        <p:xfrm>
          <a:off x="251520" y="1203598"/>
          <a:ext cx="8783960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" name="Google Shape;135;p15"/>
          <p:cNvSpPr txBox="1">
            <a:spLocks/>
          </p:cNvSpPr>
          <p:nvPr/>
        </p:nvSpPr>
        <p:spPr>
          <a:xfrm>
            <a:off x="5652120" y="51053"/>
            <a:ext cx="3383360" cy="555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ixie One"/>
              <a:buChar char="▪"/>
              <a:defRPr sz="30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▫"/>
              <a:defRPr sz="24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■"/>
              <a:defRPr sz="24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indent="0" algn="r">
              <a:buFont typeface="Nixie One"/>
              <a:buNone/>
            </a:pPr>
            <a:r>
              <a:rPr lang="en-US" sz="1600" b="1" dirty="0" err="1" smtClean="0">
                <a:solidFill>
                  <a:schemeClr val="accent2"/>
                </a:solidFill>
                <a:latin typeface="Calibri" pitchFamily="34" charset="0"/>
              </a:rPr>
              <a:t>Instituto</a:t>
            </a:r>
            <a:r>
              <a:rPr lang="en-US" sz="1600" b="1" dirty="0" smtClean="0">
                <a:solidFill>
                  <a:schemeClr val="accent2"/>
                </a:solidFill>
                <a:latin typeface="Calibri" pitchFamily="34" charset="0"/>
              </a:rPr>
              <a:t> de </a:t>
            </a:r>
            <a:r>
              <a:rPr lang="en-US" sz="1600" b="1" dirty="0" err="1" smtClean="0">
                <a:solidFill>
                  <a:schemeClr val="accent2"/>
                </a:solidFill>
                <a:latin typeface="Calibri" pitchFamily="34" charset="0"/>
              </a:rPr>
              <a:t>Líderes</a:t>
            </a:r>
            <a:r>
              <a:rPr lang="en-US" sz="1600" b="1" dirty="0" smtClean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1600" b="1" dirty="0" err="1" smtClean="0">
                <a:solidFill>
                  <a:schemeClr val="accent2"/>
                </a:solidFill>
                <a:latin typeface="Calibri" pitchFamily="34" charset="0"/>
              </a:rPr>
              <a:t>Cristianos</a:t>
            </a:r>
            <a:endParaRPr lang="en-US" sz="1600" b="1" dirty="0" smtClean="0">
              <a:solidFill>
                <a:schemeClr val="accent2"/>
              </a:solidFill>
              <a:latin typeface="Calibri" pitchFamily="34" charset="0"/>
            </a:endParaRPr>
          </a:p>
          <a:p>
            <a:pPr marL="0" indent="0" algn="r">
              <a:buFont typeface="Nixie One"/>
              <a:buNone/>
            </a:pPr>
            <a:endParaRPr lang="en-US" sz="1600" b="1" dirty="0" smtClean="0">
              <a:solidFill>
                <a:srgbClr val="FFFFFF"/>
              </a:solidFill>
            </a:endParaRPr>
          </a:p>
        </p:txBody>
      </p:sp>
      <p:sp>
        <p:nvSpPr>
          <p:cNvPr id="43" name="Google Shape;157;p18"/>
          <p:cNvSpPr txBox="1">
            <a:spLocks/>
          </p:cNvSpPr>
          <p:nvPr/>
        </p:nvSpPr>
        <p:spPr>
          <a:xfrm>
            <a:off x="2123728" y="3901707"/>
            <a:ext cx="4424020" cy="2542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s-MX" sz="2400" dirty="0" smtClean="0">
              <a:solidFill>
                <a:schemeClr val="accent1"/>
              </a:solidFill>
              <a:latin typeface="Calibri" pitchFamily="34" charset="0"/>
            </a:endParaRPr>
          </a:p>
          <a:p>
            <a:pPr algn="ctr"/>
            <a:r>
              <a:rPr lang="es-MX" sz="2400" dirty="0" smtClean="0">
                <a:solidFill>
                  <a:schemeClr val="accent1"/>
                </a:solidFill>
                <a:latin typeface="Calibri" pitchFamily="34" charset="0"/>
              </a:rPr>
              <a:t>Evangelismo y Misiones </a:t>
            </a:r>
          </a:p>
        </p:txBody>
      </p:sp>
    </p:spTree>
    <p:extLst>
      <p:ext uri="{BB962C8B-B14F-4D97-AF65-F5344CB8AC3E}">
        <p14:creationId xmlns:p14="http://schemas.microsoft.com/office/powerpoint/2010/main" val="371497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45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Calibri" pitchFamily="34" charset="0"/>
              </a:rPr>
              <a:t>La necesidad en todo lugar </a:t>
            </a:r>
            <a:endParaRPr dirty="0">
              <a:latin typeface="Calibri" pitchFamily="34" charset="0"/>
            </a:endParaRPr>
          </a:p>
        </p:txBody>
      </p:sp>
      <p:sp>
        <p:nvSpPr>
          <p:cNvPr id="615" name="Google Shape;615;p45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624" name="Google Shape;624;p45"/>
          <p:cNvSpPr/>
          <p:nvPr/>
        </p:nvSpPr>
        <p:spPr>
          <a:xfrm>
            <a:off x="402114" y="902029"/>
            <a:ext cx="286082" cy="286082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57;p18"/>
          <p:cNvSpPr txBox="1">
            <a:spLocks/>
          </p:cNvSpPr>
          <p:nvPr/>
        </p:nvSpPr>
        <p:spPr>
          <a:xfrm>
            <a:off x="4572000" y="1058501"/>
            <a:ext cx="4608512" cy="31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1800" dirty="0" smtClean="0">
                <a:solidFill>
                  <a:schemeClr val="accent1"/>
                </a:solidFill>
                <a:latin typeface="Calibri" pitchFamily="34" charset="0"/>
              </a:rPr>
              <a:t>¿En todo lugar se necesitan perdón?</a:t>
            </a:r>
          </a:p>
          <a:p>
            <a:r>
              <a:rPr lang="es-MX" sz="1800" dirty="0" smtClean="0">
                <a:solidFill>
                  <a:schemeClr val="accent1"/>
                </a:solidFill>
                <a:latin typeface="Calibri" pitchFamily="34" charset="0"/>
              </a:rPr>
              <a:t>¿En todo lugar deben vivir en santidad?</a:t>
            </a:r>
          </a:p>
          <a:p>
            <a:r>
              <a:rPr lang="es-MX" sz="1800" dirty="0" smtClean="0">
                <a:solidFill>
                  <a:schemeClr val="accent1"/>
                </a:solidFill>
                <a:latin typeface="Calibri" pitchFamily="34" charset="0"/>
              </a:rPr>
              <a:t>¿En todo lugar se necesita la esperanza?</a:t>
            </a:r>
          </a:p>
          <a:p>
            <a:r>
              <a:rPr lang="es-MX" sz="1800" dirty="0" smtClean="0">
                <a:solidFill>
                  <a:schemeClr val="accent1"/>
                </a:solidFill>
                <a:latin typeface="Calibri" pitchFamily="34" charset="0"/>
              </a:rPr>
              <a:t>¿En todo lugar se debe compartir el evangelio</a:t>
            </a:r>
            <a:r>
              <a:rPr lang="es-MX" sz="2000" dirty="0" smtClean="0">
                <a:solidFill>
                  <a:schemeClr val="accent1"/>
                </a:solidFill>
                <a:latin typeface="Calibri" pitchFamily="34" charset="0"/>
              </a:rPr>
              <a:t>?</a:t>
            </a:r>
          </a:p>
          <a:p>
            <a:endParaRPr lang="es-MX" sz="2400" dirty="0" smtClean="0">
              <a:solidFill>
                <a:schemeClr val="accent1"/>
              </a:solidFill>
              <a:latin typeface="Calibri" pitchFamily="34" charset="0"/>
            </a:endParaRPr>
          </a:p>
          <a:p>
            <a:pPr algn="ctr"/>
            <a:r>
              <a:rPr lang="es-MX" sz="2400" dirty="0" smtClean="0">
                <a:solidFill>
                  <a:schemeClr val="accent1"/>
                </a:solidFill>
                <a:latin typeface="Calibri" pitchFamily="34" charset="0"/>
              </a:rPr>
              <a:t>¿Será que en todo lugar se necesita escuchar este mensaje de la misma forma?</a:t>
            </a:r>
          </a:p>
        </p:txBody>
      </p:sp>
      <p:pic>
        <p:nvPicPr>
          <p:cNvPr id="14" name="Google Shape;616;p4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75" y="1663440"/>
            <a:ext cx="1490400" cy="148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3" name="Google Shape;618;p45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635646"/>
            <a:ext cx="1489200" cy="1490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" name="Google Shape;620;p45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69" y="3386806"/>
            <a:ext cx="1490400" cy="148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6" name="Google Shape;622;p45"/>
          <p:cNvPicPr preferRelativeResize="0"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333" y="3415903"/>
            <a:ext cx="1489200" cy="1431005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1 Rectángulo"/>
          <p:cNvSpPr/>
          <p:nvPr/>
        </p:nvSpPr>
        <p:spPr>
          <a:xfrm>
            <a:off x="275491" y="4835936"/>
            <a:ext cx="89050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sz="1000" dirty="0">
                <a:latin typeface="Calibri" pitchFamily="34" charset="0"/>
              </a:rPr>
              <a:t>Photo 1 by </a:t>
            </a:r>
            <a:r>
              <a:rPr lang="en-US" sz="1000" dirty="0" err="1">
                <a:latin typeface="Calibri" pitchFamily="34" charset="0"/>
              </a:rPr>
              <a:t>Josue</a:t>
            </a:r>
            <a:r>
              <a:rPr lang="en-US" sz="1000" dirty="0">
                <a:latin typeface="Calibri" pitchFamily="34" charset="0"/>
              </a:rPr>
              <a:t> Michel on </a:t>
            </a:r>
            <a:r>
              <a:rPr lang="en-US" sz="1000" dirty="0">
                <a:latin typeface="Calibri" pitchFamily="34" charset="0"/>
                <a:hlinkClick r:id="rId7"/>
              </a:rPr>
              <a:t>https://</a:t>
            </a:r>
            <a:r>
              <a:rPr lang="en-US" sz="1000" dirty="0" smtClean="0">
                <a:latin typeface="Calibri" pitchFamily="34" charset="0"/>
                <a:hlinkClick r:id="rId7"/>
              </a:rPr>
              <a:t>unsplash.com/photos/OMl0o6TSQXU</a:t>
            </a:r>
            <a:r>
              <a:rPr lang="es-MX" sz="1000" dirty="0">
                <a:latin typeface="Calibri" pitchFamily="34" charset="0"/>
              </a:rPr>
              <a:t> </a:t>
            </a:r>
            <a:r>
              <a:rPr lang="es-MX" sz="1000" dirty="0" smtClean="0">
                <a:latin typeface="Calibri" pitchFamily="34" charset="0"/>
              </a:rPr>
              <a:t>    </a:t>
            </a:r>
            <a:r>
              <a:rPr lang="en-US" sz="1000" dirty="0" smtClean="0">
                <a:latin typeface="Calibri" pitchFamily="34" charset="0"/>
              </a:rPr>
              <a:t>Photo </a:t>
            </a:r>
            <a:r>
              <a:rPr lang="en-US" sz="1000" dirty="0">
                <a:latin typeface="Calibri" pitchFamily="34" charset="0"/>
              </a:rPr>
              <a:t>2 by Sven Fischer on https://unsplash.com/photos/V7WkmXntA8M</a:t>
            </a:r>
            <a:endParaRPr lang="es-MX" sz="1000" dirty="0">
              <a:latin typeface="Calibri" pitchFamily="34" charset="0"/>
            </a:endParaRPr>
          </a:p>
          <a:p>
            <a:pPr latinLnBrk="1"/>
            <a:r>
              <a:rPr lang="en-US" sz="1000" dirty="0">
                <a:latin typeface="Calibri" pitchFamily="34" charset="0"/>
              </a:rPr>
              <a:t>Photo 3 by Andre Benz on </a:t>
            </a:r>
            <a:r>
              <a:rPr lang="en-US" sz="1000" dirty="0">
                <a:latin typeface="Calibri" pitchFamily="34" charset="0"/>
                <a:hlinkClick r:id="rId8"/>
              </a:rPr>
              <a:t>https://</a:t>
            </a:r>
            <a:r>
              <a:rPr lang="en-US" sz="1000" dirty="0" smtClean="0">
                <a:latin typeface="Calibri" pitchFamily="34" charset="0"/>
                <a:hlinkClick r:id="rId8"/>
              </a:rPr>
              <a:t>unsplash.com/photos/qz7KZgeDmjU</a:t>
            </a:r>
            <a:r>
              <a:rPr lang="es-MX" sz="1000" dirty="0">
                <a:latin typeface="Calibri" pitchFamily="34" charset="0"/>
              </a:rPr>
              <a:t> </a:t>
            </a:r>
            <a:r>
              <a:rPr lang="es-MX" sz="1000" dirty="0" smtClean="0">
                <a:latin typeface="Calibri" pitchFamily="34" charset="0"/>
              </a:rPr>
              <a:t>         </a:t>
            </a:r>
            <a:r>
              <a:rPr lang="en-US" sz="1000" dirty="0" smtClean="0">
                <a:latin typeface="Calibri" pitchFamily="34" charset="0"/>
              </a:rPr>
              <a:t>Photo </a:t>
            </a:r>
            <a:r>
              <a:rPr lang="en-US" sz="1000" dirty="0">
                <a:latin typeface="Calibri" pitchFamily="34" charset="0"/>
              </a:rPr>
              <a:t>4 by Antoine </a:t>
            </a:r>
            <a:r>
              <a:rPr lang="en-US" sz="1000" dirty="0" err="1">
                <a:latin typeface="Calibri" pitchFamily="34" charset="0"/>
              </a:rPr>
              <a:t>Plüss</a:t>
            </a:r>
            <a:r>
              <a:rPr lang="en-US" sz="1000" dirty="0">
                <a:latin typeface="Calibri" pitchFamily="34" charset="0"/>
              </a:rPr>
              <a:t> on https://unsplash.com/photos/MsKv6HCQ0F0</a:t>
            </a:r>
            <a:endParaRPr lang="es-MX" sz="1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43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2"/>
          <p:cNvSpPr txBox="1">
            <a:spLocks noGrp="1"/>
          </p:cNvSpPr>
          <p:nvPr>
            <p:ph type="title"/>
          </p:nvPr>
        </p:nvSpPr>
        <p:spPr>
          <a:xfrm>
            <a:off x="1146024" y="530725"/>
            <a:ext cx="3425289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Calibri" pitchFamily="34" charset="0"/>
              </a:rPr>
              <a:t>Todo lugar</a:t>
            </a:r>
            <a:endParaRPr dirty="0">
              <a:latin typeface="Calibri" pitchFamily="34" charset="0"/>
            </a:endParaRPr>
          </a:p>
        </p:txBody>
      </p:sp>
      <p:sp>
        <p:nvSpPr>
          <p:cNvPr id="220" name="Google Shape;220;p22"/>
          <p:cNvSpPr txBox="1">
            <a:spLocks noGrp="1"/>
          </p:cNvSpPr>
          <p:nvPr>
            <p:ph type="body" idx="1"/>
          </p:nvPr>
        </p:nvSpPr>
        <p:spPr>
          <a:xfrm>
            <a:off x="4572000" y="987574"/>
            <a:ext cx="4608512" cy="302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es-MX" sz="2400" dirty="0" smtClean="0">
                <a:latin typeface="Calibri" pitchFamily="34" charset="0"/>
              </a:rPr>
              <a:t>Cuidados y precisiones: </a:t>
            </a:r>
          </a:p>
          <a:p>
            <a:pPr marL="0" indent="0" algn="ctr">
              <a:buNone/>
            </a:pPr>
            <a:endParaRPr lang="es-MX" sz="2400" dirty="0" smtClean="0">
              <a:latin typeface="Calibri" pitchFamily="34" charset="0"/>
            </a:endParaRPr>
          </a:p>
          <a:p>
            <a:pPr indent="-457200">
              <a:buAutoNum type="arabicPeriod"/>
            </a:pPr>
            <a:r>
              <a:rPr lang="es-MX" sz="2000" dirty="0" smtClean="0">
                <a:latin typeface="Calibri" pitchFamily="34" charset="0"/>
              </a:rPr>
              <a:t>Ser evangelista en lo más lejano implica ser evangelista en nuestro entorno</a:t>
            </a:r>
          </a:p>
          <a:p>
            <a:pPr indent="-457200">
              <a:buAutoNum type="arabicPeriod"/>
            </a:pPr>
            <a:r>
              <a:rPr lang="es-MX" sz="2000" dirty="0" smtClean="0">
                <a:latin typeface="Calibri" pitchFamily="34" charset="0"/>
              </a:rPr>
              <a:t>Ser evangelista en el entorno implica el dar testimonio a la familia, a la sociedad incluyendo grupos marginados</a:t>
            </a:r>
          </a:p>
          <a:p>
            <a:pPr indent="-457200">
              <a:buAutoNum type="arabicPeriod"/>
            </a:pPr>
            <a:endParaRPr lang="es-MX" sz="2000" dirty="0" smtClean="0">
              <a:latin typeface="Calibri" pitchFamily="34" charset="0"/>
            </a:endParaRPr>
          </a:p>
        </p:txBody>
      </p:sp>
      <p:pic>
        <p:nvPicPr>
          <p:cNvPr id="221" name="Google Shape;221;p2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63639"/>
            <a:ext cx="4392488" cy="35798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2" name="Google Shape;222;p22"/>
          <p:cNvGrpSpPr/>
          <p:nvPr/>
        </p:nvGrpSpPr>
        <p:grpSpPr>
          <a:xfrm>
            <a:off x="371633" y="913341"/>
            <a:ext cx="316516" cy="263466"/>
            <a:chOff x="1247825" y="322750"/>
            <a:chExt cx="443300" cy="369000"/>
          </a:xfrm>
        </p:grpSpPr>
        <p:sp>
          <p:nvSpPr>
            <p:cNvPr id="223" name="Google Shape;223;p22"/>
            <p:cNvSpPr/>
            <p:nvPr/>
          </p:nvSpPr>
          <p:spPr>
            <a:xfrm>
              <a:off x="1247825" y="322750"/>
              <a:ext cx="443300" cy="369000"/>
            </a:xfrm>
            <a:custGeom>
              <a:avLst/>
              <a:gdLst/>
              <a:ahLst/>
              <a:cxnLst/>
              <a:rect l="l" t="t" r="r" b="b"/>
              <a:pathLst>
                <a:path w="17732" h="14760" fill="none" extrusionOk="0">
                  <a:moveTo>
                    <a:pt x="16952" y="2558"/>
                  </a:moveTo>
                  <a:lnTo>
                    <a:pt x="13664" y="2558"/>
                  </a:lnTo>
                  <a:lnTo>
                    <a:pt x="13226" y="755"/>
                  </a:lnTo>
                  <a:lnTo>
                    <a:pt x="13226" y="755"/>
                  </a:lnTo>
                  <a:lnTo>
                    <a:pt x="13177" y="609"/>
                  </a:lnTo>
                  <a:lnTo>
                    <a:pt x="13104" y="463"/>
                  </a:lnTo>
                  <a:lnTo>
                    <a:pt x="13006" y="317"/>
                  </a:lnTo>
                  <a:lnTo>
                    <a:pt x="12885" y="220"/>
                  </a:lnTo>
                  <a:lnTo>
                    <a:pt x="12739" y="122"/>
                  </a:lnTo>
                  <a:lnTo>
                    <a:pt x="12592" y="49"/>
                  </a:lnTo>
                  <a:lnTo>
                    <a:pt x="12446" y="0"/>
                  </a:lnTo>
                  <a:lnTo>
                    <a:pt x="12276" y="0"/>
                  </a:lnTo>
                  <a:lnTo>
                    <a:pt x="5456" y="0"/>
                  </a:lnTo>
                  <a:lnTo>
                    <a:pt x="5456" y="0"/>
                  </a:lnTo>
                  <a:lnTo>
                    <a:pt x="5286" y="0"/>
                  </a:lnTo>
                  <a:lnTo>
                    <a:pt x="5140" y="49"/>
                  </a:lnTo>
                  <a:lnTo>
                    <a:pt x="4994" y="122"/>
                  </a:lnTo>
                  <a:lnTo>
                    <a:pt x="4848" y="220"/>
                  </a:lnTo>
                  <a:lnTo>
                    <a:pt x="4726" y="317"/>
                  </a:lnTo>
                  <a:lnTo>
                    <a:pt x="4628" y="463"/>
                  </a:lnTo>
                  <a:lnTo>
                    <a:pt x="4555" y="609"/>
                  </a:lnTo>
                  <a:lnTo>
                    <a:pt x="4507" y="755"/>
                  </a:lnTo>
                  <a:lnTo>
                    <a:pt x="4068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460"/>
                  </a:lnTo>
                  <a:lnTo>
                    <a:pt x="3216" y="2363"/>
                  </a:lnTo>
                  <a:lnTo>
                    <a:pt x="3167" y="2290"/>
                  </a:lnTo>
                  <a:lnTo>
                    <a:pt x="3094" y="2217"/>
                  </a:lnTo>
                  <a:lnTo>
                    <a:pt x="3045" y="2144"/>
                  </a:lnTo>
                  <a:lnTo>
                    <a:pt x="2948" y="2119"/>
                  </a:lnTo>
                  <a:lnTo>
                    <a:pt x="2850" y="2071"/>
                  </a:lnTo>
                  <a:lnTo>
                    <a:pt x="2753" y="2071"/>
                  </a:lnTo>
                  <a:lnTo>
                    <a:pt x="2047" y="2071"/>
                  </a:lnTo>
                  <a:lnTo>
                    <a:pt x="2047" y="2071"/>
                  </a:lnTo>
                  <a:lnTo>
                    <a:pt x="1949" y="2071"/>
                  </a:lnTo>
                  <a:lnTo>
                    <a:pt x="1852" y="2119"/>
                  </a:lnTo>
                  <a:lnTo>
                    <a:pt x="1779" y="2144"/>
                  </a:lnTo>
                  <a:lnTo>
                    <a:pt x="1706" y="2217"/>
                  </a:lnTo>
                  <a:lnTo>
                    <a:pt x="1633" y="2290"/>
                  </a:lnTo>
                  <a:lnTo>
                    <a:pt x="1608" y="2363"/>
                  </a:lnTo>
                  <a:lnTo>
                    <a:pt x="1560" y="2460"/>
                  </a:lnTo>
                  <a:lnTo>
                    <a:pt x="1560" y="2558"/>
                  </a:lnTo>
                  <a:lnTo>
                    <a:pt x="1560" y="2558"/>
                  </a:lnTo>
                  <a:lnTo>
                    <a:pt x="780" y="2558"/>
                  </a:lnTo>
                  <a:lnTo>
                    <a:pt x="780" y="2558"/>
                  </a:lnTo>
                  <a:lnTo>
                    <a:pt x="634" y="2582"/>
                  </a:lnTo>
                  <a:lnTo>
                    <a:pt x="488" y="2631"/>
                  </a:lnTo>
                  <a:lnTo>
                    <a:pt x="342" y="2679"/>
                  </a:lnTo>
                  <a:lnTo>
                    <a:pt x="220" y="2777"/>
                  </a:lnTo>
                  <a:lnTo>
                    <a:pt x="123" y="2899"/>
                  </a:lnTo>
                  <a:lnTo>
                    <a:pt x="74" y="3045"/>
                  </a:lnTo>
                  <a:lnTo>
                    <a:pt x="25" y="3191"/>
                  </a:lnTo>
                  <a:lnTo>
                    <a:pt x="1" y="3337"/>
                  </a:lnTo>
                  <a:lnTo>
                    <a:pt x="1" y="13980"/>
                  </a:lnTo>
                  <a:lnTo>
                    <a:pt x="1" y="13980"/>
                  </a:lnTo>
                  <a:lnTo>
                    <a:pt x="25" y="14151"/>
                  </a:lnTo>
                  <a:lnTo>
                    <a:pt x="74" y="14297"/>
                  </a:lnTo>
                  <a:lnTo>
                    <a:pt x="123" y="14418"/>
                  </a:lnTo>
                  <a:lnTo>
                    <a:pt x="220" y="14540"/>
                  </a:lnTo>
                  <a:lnTo>
                    <a:pt x="342" y="14638"/>
                  </a:lnTo>
                  <a:lnTo>
                    <a:pt x="488" y="14711"/>
                  </a:lnTo>
                  <a:lnTo>
                    <a:pt x="634" y="14759"/>
                  </a:lnTo>
                  <a:lnTo>
                    <a:pt x="780" y="14759"/>
                  </a:lnTo>
                  <a:lnTo>
                    <a:pt x="16952" y="14759"/>
                  </a:lnTo>
                  <a:lnTo>
                    <a:pt x="16952" y="14759"/>
                  </a:lnTo>
                  <a:lnTo>
                    <a:pt x="17098" y="14759"/>
                  </a:lnTo>
                  <a:lnTo>
                    <a:pt x="17244" y="14711"/>
                  </a:lnTo>
                  <a:lnTo>
                    <a:pt x="17390" y="14638"/>
                  </a:lnTo>
                  <a:lnTo>
                    <a:pt x="17512" y="14540"/>
                  </a:lnTo>
                  <a:lnTo>
                    <a:pt x="17610" y="14418"/>
                  </a:lnTo>
                  <a:lnTo>
                    <a:pt x="17658" y="14297"/>
                  </a:lnTo>
                  <a:lnTo>
                    <a:pt x="17707" y="14151"/>
                  </a:lnTo>
                  <a:lnTo>
                    <a:pt x="17731" y="13980"/>
                  </a:lnTo>
                  <a:lnTo>
                    <a:pt x="17731" y="3337"/>
                  </a:lnTo>
                  <a:lnTo>
                    <a:pt x="17731" y="3337"/>
                  </a:lnTo>
                  <a:lnTo>
                    <a:pt x="17707" y="3191"/>
                  </a:lnTo>
                  <a:lnTo>
                    <a:pt x="17658" y="3045"/>
                  </a:lnTo>
                  <a:lnTo>
                    <a:pt x="17610" y="2899"/>
                  </a:lnTo>
                  <a:lnTo>
                    <a:pt x="17512" y="2777"/>
                  </a:lnTo>
                  <a:lnTo>
                    <a:pt x="17390" y="2679"/>
                  </a:lnTo>
                  <a:lnTo>
                    <a:pt x="17244" y="2631"/>
                  </a:lnTo>
                  <a:lnTo>
                    <a:pt x="17098" y="2582"/>
                  </a:lnTo>
                  <a:lnTo>
                    <a:pt x="16952" y="2558"/>
                  </a:lnTo>
                  <a:lnTo>
                    <a:pt x="16952" y="2558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2"/>
            <p:cNvSpPr/>
            <p:nvPr/>
          </p:nvSpPr>
          <p:spPr>
            <a:xfrm>
              <a:off x="1398225" y="386675"/>
              <a:ext cx="142500" cy="25"/>
            </a:xfrm>
            <a:custGeom>
              <a:avLst/>
              <a:gdLst/>
              <a:ahLst/>
              <a:cxnLst/>
              <a:rect l="l" t="t" r="r" b="b"/>
              <a:pathLst>
                <a:path w="5700" h="1" fill="none" extrusionOk="0">
                  <a:moveTo>
                    <a:pt x="5700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2"/>
            <p:cNvSpPr/>
            <p:nvPr/>
          </p:nvSpPr>
          <p:spPr>
            <a:xfrm>
              <a:off x="1370225" y="450000"/>
              <a:ext cx="198500" cy="197900"/>
            </a:xfrm>
            <a:custGeom>
              <a:avLst/>
              <a:gdLst/>
              <a:ahLst/>
              <a:cxnLst/>
              <a:rect l="l" t="t" r="r" b="b"/>
              <a:pathLst>
                <a:path w="7940" h="7916" fill="none" extrusionOk="0">
                  <a:moveTo>
                    <a:pt x="3970" y="7916"/>
                  </a:moveTo>
                  <a:lnTo>
                    <a:pt x="3970" y="7916"/>
                  </a:lnTo>
                  <a:lnTo>
                    <a:pt x="3556" y="7892"/>
                  </a:lnTo>
                  <a:lnTo>
                    <a:pt x="3166" y="7843"/>
                  </a:lnTo>
                  <a:lnTo>
                    <a:pt x="2801" y="7745"/>
                  </a:lnTo>
                  <a:lnTo>
                    <a:pt x="2436" y="7624"/>
                  </a:lnTo>
                  <a:lnTo>
                    <a:pt x="2070" y="7453"/>
                  </a:lnTo>
                  <a:lnTo>
                    <a:pt x="1754" y="7258"/>
                  </a:lnTo>
                  <a:lnTo>
                    <a:pt x="1462" y="7015"/>
                  </a:lnTo>
                  <a:lnTo>
                    <a:pt x="1169" y="6771"/>
                  </a:lnTo>
                  <a:lnTo>
                    <a:pt x="901" y="6479"/>
                  </a:lnTo>
                  <a:lnTo>
                    <a:pt x="682" y="6187"/>
                  </a:lnTo>
                  <a:lnTo>
                    <a:pt x="487" y="5846"/>
                  </a:lnTo>
                  <a:lnTo>
                    <a:pt x="317" y="5505"/>
                  </a:lnTo>
                  <a:lnTo>
                    <a:pt x="195" y="5139"/>
                  </a:lnTo>
                  <a:lnTo>
                    <a:pt x="98" y="4750"/>
                  </a:lnTo>
                  <a:lnTo>
                    <a:pt x="25" y="4360"/>
                  </a:lnTo>
                  <a:lnTo>
                    <a:pt x="0" y="3970"/>
                  </a:lnTo>
                  <a:lnTo>
                    <a:pt x="0" y="3970"/>
                  </a:lnTo>
                  <a:lnTo>
                    <a:pt x="25" y="3556"/>
                  </a:lnTo>
                  <a:lnTo>
                    <a:pt x="98" y="3167"/>
                  </a:lnTo>
                  <a:lnTo>
                    <a:pt x="195" y="2777"/>
                  </a:lnTo>
                  <a:lnTo>
                    <a:pt x="317" y="2412"/>
                  </a:lnTo>
                  <a:lnTo>
                    <a:pt x="487" y="2071"/>
                  </a:lnTo>
                  <a:lnTo>
                    <a:pt x="682" y="1754"/>
                  </a:lnTo>
                  <a:lnTo>
                    <a:pt x="901" y="1437"/>
                  </a:lnTo>
                  <a:lnTo>
                    <a:pt x="1169" y="1170"/>
                  </a:lnTo>
                  <a:lnTo>
                    <a:pt x="1462" y="902"/>
                  </a:lnTo>
                  <a:lnTo>
                    <a:pt x="1754" y="682"/>
                  </a:lnTo>
                  <a:lnTo>
                    <a:pt x="2070" y="488"/>
                  </a:lnTo>
                  <a:lnTo>
                    <a:pt x="2436" y="317"/>
                  </a:lnTo>
                  <a:lnTo>
                    <a:pt x="2801" y="171"/>
                  </a:lnTo>
                  <a:lnTo>
                    <a:pt x="3166" y="74"/>
                  </a:lnTo>
                  <a:lnTo>
                    <a:pt x="3556" y="25"/>
                  </a:lnTo>
                  <a:lnTo>
                    <a:pt x="3970" y="1"/>
                  </a:lnTo>
                  <a:lnTo>
                    <a:pt x="3970" y="1"/>
                  </a:lnTo>
                  <a:lnTo>
                    <a:pt x="4384" y="25"/>
                  </a:lnTo>
                  <a:lnTo>
                    <a:pt x="4774" y="74"/>
                  </a:lnTo>
                  <a:lnTo>
                    <a:pt x="5139" y="171"/>
                  </a:lnTo>
                  <a:lnTo>
                    <a:pt x="5505" y="317"/>
                  </a:lnTo>
                  <a:lnTo>
                    <a:pt x="5870" y="488"/>
                  </a:lnTo>
                  <a:lnTo>
                    <a:pt x="6186" y="682"/>
                  </a:lnTo>
                  <a:lnTo>
                    <a:pt x="6479" y="902"/>
                  </a:lnTo>
                  <a:lnTo>
                    <a:pt x="6771" y="1170"/>
                  </a:lnTo>
                  <a:lnTo>
                    <a:pt x="7039" y="1437"/>
                  </a:lnTo>
                  <a:lnTo>
                    <a:pt x="7258" y="1754"/>
                  </a:lnTo>
                  <a:lnTo>
                    <a:pt x="7453" y="2071"/>
                  </a:lnTo>
                  <a:lnTo>
                    <a:pt x="7623" y="2412"/>
                  </a:lnTo>
                  <a:lnTo>
                    <a:pt x="7745" y="2777"/>
                  </a:lnTo>
                  <a:lnTo>
                    <a:pt x="7843" y="3167"/>
                  </a:lnTo>
                  <a:lnTo>
                    <a:pt x="7916" y="3556"/>
                  </a:lnTo>
                  <a:lnTo>
                    <a:pt x="7940" y="3970"/>
                  </a:lnTo>
                  <a:lnTo>
                    <a:pt x="7940" y="3970"/>
                  </a:lnTo>
                  <a:lnTo>
                    <a:pt x="7916" y="4360"/>
                  </a:lnTo>
                  <a:lnTo>
                    <a:pt x="7843" y="4750"/>
                  </a:lnTo>
                  <a:lnTo>
                    <a:pt x="7745" y="5139"/>
                  </a:lnTo>
                  <a:lnTo>
                    <a:pt x="7623" y="5505"/>
                  </a:lnTo>
                  <a:lnTo>
                    <a:pt x="7453" y="5846"/>
                  </a:lnTo>
                  <a:lnTo>
                    <a:pt x="7258" y="6187"/>
                  </a:lnTo>
                  <a:lnTo>
                    <a:pt x="7039" y="6479"/>
                  </a:lnTo>
                  <a:lnTo>
                    <a:pt x="6771" y="6771"/>
                  </a:lnTo>
                  <a:lnTo>
                    <a:pt x="6479" y="7015"/>
                  </a:lnTo>
                  <a:lnTo>
                    <a:pt x="6186" y="7258"/>
                  </a:lnTo>
                  <a:lnTo>
                    <a:pt x="5870" y="7453"/>
                  </a:lnTo>
                  <a:lnTo>
                    <a:pt x="5505" y="7624"/>
                  </a:lnTo>
                  <a:lnTo>
                    <a:pt x="5139" y="7745"/>
                  </a:lnTo>
                  <a:lnTo>
                    <a:pt x="4774" y="7843"/>
                  </a:lnTo>
                  <a:lnTo>
                    <a:pt x="4384" y="7892"/>
                  </a:lnTo>
                  <a:lnTo>
                    <a:pt x="3970" y="7916"/>
                  </a:lnTo>
                  <a:lnTo>
                    <a:pt x="3970" y="7916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2"/>
            <p:cNvSpPr/>
            <p:nvPr/>
          </p:nvSpPr>
          <p:spPr>
            <a:xfrm>
              <a:off x="1403100" y="482875"/>
              <a:ext cx="132750" cy="132150"/>
            </a:xfrm>
            <a:custGeom>
              <a:avLst/>
              <a:gdLst/>
              <a:ahLst/>
              <a:cxnLst/>
              <a:rect l="l" t="t" r="r" b="b"/>
              <a:pathLst>
                <a:path w="5310" h="5286" fill="none" extrusionOk="0">
                  <a:moveTo>
                    <a:pt x="2655" y="5286"/>
                  </a:moveTo>
                  <a:lnTo>
                    <a:pt x="2655" y="5286"/>
                  </a:lnTo>
                  <a:lnTo>
                    <a:pt x="2387" y="5286"/>
                  </a:lnTo>
                  <a:lnTo>
                    <a:pt x="2119" y="5237"/>
                  </a:lnTo>
                  <a:lnTo>
                    <a:pt x="1876" y="5164"/>
                  </a:lnTo>
                  <a:lnTo>
                    <a:pt x="1632" y="5091"/>
                  </a:lnTo>
                  <a:lnTo>
                    <a:pt x="1389" y="4969"/>
                  </a:lnTo>
                  <a:lnTo>
                    <a:pt x="1169" y="4847"/>
                  </a:lnTo>
                  <a:lnTo>
                    <a:pt x="975" y="4677"/>
                  </a:lnTo>
                  <a:lnTo>
                    <a:pt x="780" y="4506"/>
                  </a:lnTo>
                  <a:lnTo>
                    <a:pt x="609" y="4336"/>
                  </a:lnTo>
                  <a:lnTo>
                    <a:pt x="463" y="4117"/>
                  </a:lnTo>
                  <a:lnTo>
                    <a:pt x="317" y="3897"/>
                  </a:lnTo>
                  <a:lnTo>
                    <a:pt x="220" y="3678"/>
                  </a:lnTo>
                  <a:lnTo>
                    <a:pt x="122" y="3435"/>
                  </a:lnTo>
                  <a:lnTo>
                    <a:pt x="74" y="3191"/>
                  </a:lnTo>
                  <a:lnTo>
                    <a:pt x="25" y="2923"/>
                  </a:lnTo>
                  <a:lnTo>
                    <a:pt x="0" y="2655"/>
                  </a:lnTo>
                  <a:lnTo>
                    <a:pt x="0" y="2655"/>
                  </a:lnTo>
                  <a:lnTo>
                    <a:pt x="25" y="2387"/>
                  </a:lnTo>
                  <a:lnTo>
                    <a:pt x="74" y="2120"/>
                  </a:lnTo>
                  <a:lnTo>
                    <a:pt x="122" y="1852"/>
                  </a:lnTo>
                  <a:lnTo>
                    <a:pt x="220" y="1608"/>
                  </a:lnTo>
                  <a:lnTo>
                    <a:pt x="317" y="1389"/>
                  </a:lnTo>
                  <a:lnTo>
                    <a:pt x="463" y="1170"/>
                  </a:lnTo>
                  <a:lnTo>
                    <a:pt x="609" y="975"/>
                  </a:lnTo>
                  <a:lnTo>
                    <a:pt x="780" y="780"/>
                  </a:lnTo>
                  <a:lnTo>
                    <a:pt x="975" y="610"/>
                  </a:lnTo>
                  <a:lnTo>
                    <a:pt x="1169" y="463"/>
                  </a:lnTo>
                  <a:lnTo>
                    <a:pt x="1389" y="317"/>
                  </a:lnTo>
                  <a:lnTo>
                    <a:pt x="1632" y="220"/>
                  </a:lnTo>
                  <a:lnTo>
                    <a:pt x="1876" y="122"/>
                  </a:lnTo>
                  <a:lnTo>
                    <a:pt x="2119" y="49"/>
                  </a:lnTo>
                  <a:lnTo>
                    <a:pt x="2387" y="25"/>
                  </a:lnTo>
                  <a:lnTo>
                    <a:pt x="2655" y="1"/>
                  </a:lnTo>
                  <a:lnTo>
                    <a:pt x="2655" y="1"/>
                  </a:lnTo>
                  <a:lnTo>
                    <a:pt x="2923" y="25"/>
                  </a:lnTo>
                  <a:lnTo>
                    <a:pt x="3191" y="49"/>
                  </a:lnTo>
                  <a:lnTo>
                    <a:pt x="3435" y="122"/>
                  </a:lnTo>
                  <a:lnTo>
                    <a:pt x="3678" y="220"/>
                  </a:lnTo>
                  <a:lnTo>
                    <a:pt x="3922" y="317"/>
                  </a:lnTo>
                  <a:lnTo>
                    <a:pt x="4141" y="463"/>
                  </a:lnTo>
                  <a:lnTo>
                    <a:pt x="4336" y="610"/>
                  </a:lnTo>
                  <a:lnTo>
                    <a:pt x="4530" y="780"/>
                  </a:lnTo>
                  <a:lnTo>
                    <a:pt x="4701" y="975"/>
                  </a:lnTo>
                  <a:lnTo>
                    <a:pt x="4847" y="1170"/>
                  </a:lnTo>
                  <a:lnTo>
                    <a:pt x="4993" y="1389"/>
                  </a:lnTo>
                  <a:lnTo>
                    <a:pt x="5091" y="1608"/>
                  </a:lnTo>
                  <a:lnTo>
                    <a:pt x="5188" y="1852"/>
                  </a:lnTo>
                  <a:lnTo>
                    <a:pt x="5237" y="2120"/>
                  </a:lnTo>
                  <a:lnTo>
                    <a:pt x="5285" y="2387"/>
                  </a:lnTo>
                  <a:lnTo>
                    <a:pt x="5310" y="2655"/>
                  </a:lnTo>
                  <a:lnTo>
                    <a:pt x="5310" y="2655"/>
                  </a:lnTo>
                  <a:lnTo>
                    <a:pt x="5285" y="2923"/>
                  </a:lnTo>
                  <a:lnTo>
                    <a:pt x="5237" y="3191"/>
                  </a:lnTo>
                  <a:lnTo>
                    <a:pt x="5188" y="3435"/>
                  </a:lnTo>
                  <a:lnTo>
                    <a:pt x="5091" y="3678"/>
                  </a:lnTo>
                  <a:lnTo>
                    <a:pt x="4993" y="3897"/>
                  </a:lnTo>
                  <a:lnTo>
                    <a:pt x="4847" y="4117"/>
                  </a:lnTo>
                  <a:lnTo>
                    <a:pt x="4701" y="4336"/>
                  </a:lnTo>
                  <a:lnTo>
                    <a:pt x="4530" y="4506"/>
                  </a:lnTo>
                  <a:lnTo>
                    <a:pt x="4336" y="4677"/>
                  </a:lnTo>
                  <a:lnTo>
                    <a:pt x="4141" y="4847"/>
                  </a:lnTo>
                  <a:lnTo>
                    <a:pt x="3922" y="4969"/>
                  </a:lnTo>
                  <a:lnTo>
                    <a:pt x="3678" y="5091"/>
                  </a:lnTo>
                  <a:lnTo>
                    <a:pt x="3435" y="5164"/>
                  </a:lnTo>
                  <a:lnTo>
                    <a:pt x="3191" y="5237"/>
                  </a:lnTo>
                  <a:lnTo>
                    <a:pt x="2923" y="5286"/>
                  </a:lnTo>
                  <a:lnTo>
                    <a:pt x="2655" y="5286"/>
                  </a:lnTo>
                  <a:lnTo>
                    <a:pt x="2655" y="5286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2"/>
            <p:cNvSpPr/>
            <p:nvPr/>
          </p:nvSpPr>
          <p:spPr>
            <a:xfrm>
              <a:off x="1588800" y="435400"/>
              <a:ext cx="66400" cy="43850"/>
            </a:xfrm>
            <a:custGeom>
              <a:avLst/>
              <a:gdLst/>
              <a:ahLst/>
              <a:cxnLst/>
              <a:rect l="l" t="t" r="r" b="b"/>
              <a:pathLst>
                <a:path w="2656" h="1754" fill="none" extrusionOk="0">
                  <a:moveTo>
                    <a:pt x="2655" y="1266"/>
                  </a:moveTo>
                  <a:lnTo>
                    <a:pt x="2655" y="1266"/>
                  </a:lnTo>
                  <a:lnTo>
                    <a:pt x="2655" y="1364"/>
                  </a:lnTo>
                  <a:lnTo>
                    <a:pt x="2631" y="1461"/>
                  </a:lnTo>
                  <a:lnTo>
                    <a:pt x="2582" y="1534"/>
                  </a:lnTo>
                  <a:lnTo>
                    <a:pt x="2509" y="1607"/>
                  </a:lnTo>
                  <a:lnTo>
                    <a:pt x="2461" y="1680"/>
                  </a:lnTo>
                  <a:lnTo>
                    <a:pt x="2363" y="1705"/>
                  </a:lnTo>
                  <a:lnTo>
                    <a:pt x="2266" y="1754"/>
                  </a:lnTo>
                  <a:lnTo>
                    <a:pt x="2168" y="1754"/>
                  </a:lnTo>
                  <a:lnTo>
                    <a:pt x="488" y="1754"/>
                  </a:lnTo>
                  <a:lnTo>
                    <a:pt x="488" y="1754"/>
                  </a:lnTo>
                  <a:lnTo>
                    <a:pt x="390" y="1754"/>
                  </a:lnTo>
                  <a:lnTo>
                    <a:pt x="293" y="1705"/>
                  </a:lnTo>
                  <a:lnTo>
                    <a:pt x="220" y="1680"/>
                  </a:lnTo>
                  <a:lnTo>
                    <a:pt x="147" y="1607"/>
                  </a:lnTo>
                  <a:lnTo>
                    <a:pt x="74" y="1534"/>
                  </a:lnTo>
                  <a:lnTo>
                    <a:pt x="49" y="1461"/>
                  </a:lnTo>
                  <a:lnTo>
                    <a:pt x="1" y="1364"/>
                  </a:lnTo>
                  <a:lnTo>
                    <a:pt x="1" y="1266"/>
                  </a:lnTo>
                  <a:lnTo>
                    <a:pt x="1" y="487"/>
                  </a:lnTo>
                  <a:lnTo>
                    <a:pt x="1" y="487"/>
                  </a:lnTo>
                  <a:lnTo>
                    <a:pt x="1" y="390"/>
                  </a:lnTo>
                  <a:lnTo>
                    <a:pt x="49" y="292"/>
                  </a:lnTo>
                  <a:lnTo>
                    <a:pt x="74" y="219"/>
                  </a:lnTo>
                  <a:lnTo>
                    <a:pt x="147" y="146"/>
                  </a:lnTo>
                  <a:lnTo>
                    <a:pt x="220" y="73"/>
                  </a:lnTo>
                  <a:lnTo>
                    <a:pt x="293" y="49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2168" y="0"/>
                  </a:lnTo>
                  <a:lnTo>
                    <a:pt x="2168" y="0"/>
                  </a:lnTo>
                  <a:lnTo>
                    <a:pt x="2266" y="0"/>
                  </a:lnTo>
                  <a:lnTo>
                    <a:pt x="2363" y="49"/>
                  </a:lnTo>
                  <a:lnTo>
                    <a:pt x="2461" y="73"/>
                  </a:lnTo>
                  <a:lnTo>
                    <a:pt x="2509" y="146"/>
                  </a:lnTo>
                  <a:lnTo>
                    <a:pt x="2582" y="219"/>
                  </a:lnTo>
                  <a:lnTo>
                    <a:pt x="2631" y="292"/>
                  </a:lnTo>
                  <a:lnTo>
                    <a:pt x="2655" y="390"/>
                  </a:lnTo>
                  <a:lnTo>
                    <a:pt x="2655" y="487"/>
                  </a:lnTo>
                  <a:lnTo>
                    <a:pt x="2655" y="1266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Google Shape;228;p22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2" name="Google Shape;135;p15"/>
          <p:cNvSpPr txBox="1">
            <a:spLocks/>
          </p:cNvSpPr>
          <p:nvPr/>
        </p:nvSpPr>
        <p:spPr>
          <a:xfrm>
            <a:off x="5652120" y="0"/>
            <a:ext cx="3383360" cy="555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ixie One"/>
              <a:buChar char="▪"/>
              <a:defRPr sz="30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▫"/>
              <a:defRPr sz="24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■"/>
              <a:defRPr sz="24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indent="0" algn="r">
              <a:buFont typeface="Nixie One"/>
              <a:buNone/>
            </a:pPr>
            <a:r>
              <a:rPr lang="en-US" sz="1600" b="1" dirty="0" err="1" smtClean="0">
                <a:solidFill>
                  <a:schemeClr val="accent2"/>
                </a:solidFill>
                <a:latin typeface="Calibri" pitchFamily="34" charset="0"/>
              </a:rPr>
              <a:t>Instituto</a:t>
            </a:r>
            <a:r>
              <a:rPr lang="en-US" sz="1600" b="1" dirty="0" smtClean="0">
                <a:solidFill>
                  <a:schemeClr val="accent2"/>
                </a:solidFill>
                <a:latin typeface="Calibri" pitchFamily="34" charset="0"/>
              </a:rPr>
              <a:t> de </a:t>
            </a:r>
            <a:r>
              <a:rPr lang="en-US" sz="1600" b="1" dirty="0" err="1" smtClean="0">
                <a:solidFill>
                  <a:schemeClr val="accent2"/>
                </a:solidFill>
                <a:latin typeface="Calibri" pitchFamily="34" charset="0"/>
              </a:rPr>
              <a:t>Líderes</a:t>
            </a:r>
            <a:r>
              <a:rPr lang="en-US" sz="1600" b="1" dirty="0" smtClean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1600" b="1" dirty="0" err="1" smtClean="0">
                <a:solidFill>
                  <a:schemeClr val="accent2"/>
                </a:solidFill>
                <a:latin typeface="Calibri" pitchFamily="34" charset="0"/>
              </a:rPr>
              <a:t>Cristianos</a:t>
            </a:r>
            <a:endParaRPr lang="en-US" sz="1600" b="1" dirty="0" smtClean="0">
              <a:solidFill>
                <a:schemeClr val="accent2"/>
              </a:solidFill>
              <a:latin typeface="Calibri" pitchFamily="34" charset="0"/>
            </a:endParaRPr>
          </a:p>
          <a:p>
            <a:pPr marL="0" indent="0" algn="r">
              <a:buFont typeface="Nixie One"/>
              <a:buNone/>
            </a:pPr>
            <a:endParaRPr lang="en-US" sz="1600" b="1" dirty="0" smtClean="0">
              <a:solidFill>
                <a:srgbClr val="FFFFFF"/>
              </a:solidFill>
            </a:endParaRPr>
          </a:p>
        </p:txBody>
      </p:sp>
      <p:sp>
        <p:nvSpPr>
          <p:cNvPr id="13" name="Google Shape;135;p15"/>
          <p:cNvSpPr txBox="1">
            <a:spLocks/>
          </p:cNvSpPr>
          <p:nvPr/>
        </p:nvSpPr>
        <p:spPr>
          <a:xfrm>
            <a:off x="4644008" y="4876006"/>
            <a:ext cx="4608512" cy="138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ixie One"/>
              <a:buChar char="▪"/>
              <a:defRPr sz="30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▫"/>
              <a:defRPr sz="24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■"/>
              <a:defRPr sz="24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indent="0">
              <a:buNone/>
            </a:pPr>
            <a:r>
              <a:rPr lang="en-US" sz="1000" dirty="0" smtClean="0">
                <a:solidFill>
                  <a:schemeClr val="tx2">
                    <a:lumMod val="25000"/>
                  </a:schemeClr>
                </a:solidFill>
                <a:latin typeface="Calibri" pitchFamily="34" charset="0"/>
              </a:rPr>
              <a:t>Photo by </a:t>
            </a:r>
            <a:r>
              <a:rPr lang="en-US" sz="1000" dirty="0" smtClean="0">
                <a:solidFill>
                  <a:schemeClr val="tx2">
                    <a:lumMod val="25000"/>
                  </a:schemeClr>
                </a:solidFill>
                <a:latin typeface="Calibri" pitchFamily="34" charset="0"/>
              </a:rPr>
              <a:t>Robert </a:t>
            </a:r>
            <a:r>
              <a:rPr lang="en-US" sz="1000" dirty="0" err="1" smtClean="0">
                <a:solidFill>
                  <a:schemeClr val="tx2">
                    <a:lumMod val="25000"/>
                  </a:schemeClr>
                </a:solidFill>
                <a:latin typeface="Calibri" pitchFamily="34" charset="0"/>
              </a:rPr>
              <a:t>Koorenny</a:t>
            </a:r>
            <a:r>
              <a:rPr lang="en-US" sz="1000" dirty="0" smtClean="0">
                <a:solidFill>
                  <a:schemeClr val="tx2">
                    <a:lumMod val="25000"/>
                  </a:schemeClr>
                </a:solidFill>
                <a:latin typeface="Calibri" pitchFamily="34" charset="0"/>
              </a:rPr>
              <a:t> </a:t>
            </a:r>
            <a:r>
              <a:rPr lang="en-US" sz="1000">
                <a:solidFill>
                  <a:schemeClr val="tx2">
                    <a:lumMod val="25000"/>
                  </a:schemeClr>
                </a:solidFill>
                <a:latin typeface="Calibri" pitchFamily="34" charset="0"/>
              </a:rPr>
              <a:t>on https://unsplash.com/photos/AGiZ57b2WNw</a:t>
            </a:r>
            <a:endParaRPr lang="en-US" sz="1000" dirty="0" smtClean="0">
              <a:solidFill>
                <a:schemeClr val="tx2">
                  <a:lumMod val="25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3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5"/>
          <p:cNvSpPr txBox="1">
            <a:spLocks noGrp="1"/>
          </p:cNvSpPr>
          <p:nvPr>
            <p:ph type="subTitle" idx="4294967295"/>
          </p:nvPr>
        </p:nvSpPr>
        <p:spPr>
          <a:xfrm>
            <a:off x="685800" y="505225"/>
            <a:ext cx="7884600" cy="38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3600" b="1" dirty="0" smtClean="0">
                <a:solidFill>
                  <a:srgbClr val="FFFFFF"/>
                </a:solidFill>
                <a:latin typeface="Calibri" pitchFamily="34" charset="0"/>
              </a:rPr>
              <a:t>Asignación de la Unidad III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MX" sz="3600" b="1" dirty="0" smtClean="0">
              <a:solidFill>
                <a:srgbClr val="FFFFFF"/>
              </a:solidFill>
              <a:latin typeface="Calibri" pitchFamily="34" charset="0"/>
            </a:endParaRPr>
          </a:p>
          <a:p>
            <a:pPr marL="342900" lvl="0" indent="-342900">
              <a:spcBef>
                <a:spcPts val="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es-MX" sz="2400" dirty="0" smtClean="0">
                <a:solidFill>
                  <a:srgbClr val="FFFFFF"/>
                </a:solidFill>
                <a:latin typeface="Calibri" pitchFamily="34" charset="0"/>
              </a:rPr>
              <a:t>Leer </a:t>
            </a:r>
            <a:r>
              <a:rPr lang="es-MX" sz="2400" dirty="0">
                <a:solidFill>
                  <a:srgbClr val="FFFFFF"/>
                </a:solidFill>
                <a:latin typeface="Calibri" pitchFamily="34" charset="0"/>
              </a:rPr>
              <a:t>los capítulos  </a:t>
            </a:r>
            <a:r>
              <a:rPr lang="es-MX" sz="2400" dirty="0" smtClean="0">
                <a:solidFill>
                  <a:srgbClr val="FFFFFF"/>
                </a:solidFill>
                <a:latin typeface="Calibri" pitchFamily="34" charset="0"/>
              </a:rPr>
              <a:t>«El </a:t>
            </a:r>
            <a:r>
              <a:rPr lang="es-MX" sz="2400" dirty="0">
                <a:solidFill>
                  <a:srgbClr val="FFFFFF"/>
                </a:solidFill>
                <a:latin typeface="Calibri" pitchFamily="34" charset="0"/>
              </a:rPr>
              <a:t>evangelio para la </a:t>
            </a:r>
            <a:r>
              <a:rPr lang="es-MX" sz="2400" dirty="0" smtClean="0">
                <a:solidFill>
                  <a:srgbClr val="FFFFFF"/>
                </a:solidFill>
                <a:latin typeface="Calibri" pitchFamily="34" charset="0"/>
              </a:rPr>
              <a:t>Iglesia» </a:t>
            </a:r>
            <a:r>
              <a:rPr lang="es-MX" sz="2400" dirty="0">
                <a:solidFill>
                  <a:srgbClr val="FFFFFF"/>
                </a:solidFill>
                <a:latin typeface="Calibri" pitchFamily="34" charset="0"/>
              </a:rPr>
              <a:t>(47-59), </a:t>
            </a:r>
            <a:r>
              <a:rPr lang="es-MX" sz="2400" dirty="0" smtClean="0">
                <a:solidFill>
                  <a:srgbClr val="FFFFFF"/>
                </a:solidFill>
                <a:latin typeface="Calibri" pitchFamily="34" charset="0"/>
              </a:rPr>
              <a:t>«El </a:t>
            </a:r>
            <a:r>
              <a:rPr lang="es-MX" sz="2400" dirty="0">
                <a:solidFill>
                  <a:srgbClr val="FFFFFF"/>
                </a:solidFill>
                <a:latin typeface="Calibri" pitchFamily="34" charset="0"/>
              </a:rPr>
              <a:t>evangelio para </a:t>
            </a:r>
            <a:r>
              <a:rPr lang="es-MX" sz="2400" dirty="0" smtClean="0">
                <a:solidFill>
                  <a:srgbClr val="FFFFFF"/>
                </a:solidFill>
                <a:latin typeface="Calibri" pitchFamily="34" charset="0"/>
              </a:rPr>
              <a:t>todo» </a:t>
            </a:r>
            <a:r>
              <a:rPr lang="es-MX" sz="2400" dirty="0">
                <a:solidFill>
                  <a:srgbClr val="FFFFFF"/>
                </a:solidFill>
                <a:latin typeface="Calibri" pitchFamily="34" charset="0"/>
              </a:rPr>
              <a:t>(61-76) en el libro “El Evangelio” (30 </a:t>
            </a:r>
            <a:r>
              <a:rPr lang="es-MX" sz="2400" dirty="0" smtClean="0">
                <a:solidFill>
                  <a:srgbClr val="FFFFFF"/>
                </a:solidFill>
                <a:latin typeface="Calibri" pitchFamily="34" charset="0"/>
              </a:rPr>
              <a:t>páginas) </a:t>
            </a:r>
            <a:r>
              <a:rPr lang="es-MX" sz="2400" dirty="0" smtClean="0">
                <a:solidFill>
                  <a:schemeClr val="bg1"/>
                </a:solidFill>
                <a:latin typeface="Calibri" pitchFamily="34" charset="0"/>
              </a:rPr>
              <a:t>en </a:t>
            </a:r>
            <a:r>
              <a:rPr lang="es-MX" sz="2400" dirty="0">
                <a:solidFill>
                  <a:schemeClr val="bg1"/>
                </a:solidFill>
                <a:latin typeface="Calibri" pitchFamily="34" charset="0"/>
              </a:rPr>
              <a:t>el libro </a:t>
            </a:r>
            <a:r>
              <a:rPr lang="es-MX" sz="2400" dirty="0" smtClean="0">
                <a:solidFill>
                  <a:schemeClr val="bg1"/>
                </a:solidFill>
                <a:latin typeface="Calibri" pitchFamily="34" charset="0"/>
              </a:rPr>
              <a:t>“El Evangelio” de </a:t>
            </a:r>
            <a:r>
              <a:rPr lang="es-MX" sz="2400" dirty="0" err="1" smtClean="0">
                <a:solidFill>
                  <a:schemeClr val="bg1"/>
                </a:solidFill>
                <a:latin typeface="Calibri" pitchFamily="34" charset="0"/>
              </a:rPr>
              <a:t>Ortlund</a:t>
            </a:r>
            <a:r>
              <a:rPr lang="es-MX" sz="2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s-MX" sz="2400" dirty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es-MX" sz="2400" dirty="0" smtClean="0">
                <a:solidFill>
                  <a:schemeClr val="bg1"/>
                </a:solidFill>
                <a:latin typeface="Calibri" pitchFamily="34" charset="0"/>
              </a:rPr>
              <a:t>21 </a:t>
            </a:r>
            <a:r>
              <a:rPr lang="es-MX" sz="2400" dirty="0">
                <a:solidFill>
                  <a:schemeClr val="bg1"/>
                </a:solidFill>
                <a:latin typeface="Calibri" pitchFamily="34" charset="0"/>
              </a:rPr>
              <a:t>páginas</a:t>
            </a:r>
            <a:r>
              <a:rPr lang="es-MX" sz="2400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</a:p>
          <a:p>
            <a:pPr marL="342900" lvl="0" indent="-342900">
              <a:spcBef>
                <a:spcPts val="0"/>
              </a:spcBef>
              <a:buClr>
                <a:schemeClr val="dk1"/>
              </a:buClr>
              <a:buSzPts val="1100"/>
              <a:buFontTx/>
              <a:buChar char="-"/>
            </a:pPr>
            <a:endParaRPr lang="es-MX" sz="2400" dirty="0">
              <a:solidFill>
                <a:schemeClr val="bg1"/>
              </a:solidFill>
              <a:latin typeface="Calibri" pitchFamily="34" charset="0"/>
            </a:endParaRPr>
          </a:p>
          <a:p>
            <a:pPr marL="342900" lvl="0" indent="-342900">
              <a:spcBef>
                <a:spcPts val="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es-MX" sz="2400" dirty="0" smtClean="0">
                <a:solidFill>
                  <a:schemeClr val="bg1"/>
                </a:solidFill>
                <a:latin typeface="Calibri" pitchFamily="34" charset="0"/>
              </a:rPr>
              <a:t>Prepararse con sus notas para </a:t>
            </a:r>
            <a:r>
              <a:rPr lang="es-MX" sz="2400" smtClean="0">
                <a:solidFill>
                  <a:schemeClr val="bg1"/>
                </a:solidFill>
                <a:latin typeface="Calibri" pitchFamily="34" charset="0"/>
              </a:rPr>
              <a:t>el examen de la Unidad III</a:t>
            </a:r>
          </a:p>
        </p:txBody>
      </p:sp>
      <p:sp>
        <p:nvSpPr>
          <p:cNvPr id="405" name="Google Shape;405;p35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4" name="Google Shape;135;p15"/>
          <p:cNvSpPr txBox="1">
            <a:spLocks/>
          </p:cNvSpPr>
          <p:nvPr/>
        </p:nvSpPr>
        <p:spPr>
          <a:xfrm>
            <a:off x="5652120" y="51053"/>
            <a:ext cx="3383360" cy="555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ixie One"/>
              <a:buChar char="▪"/>
              <a:defRPr sz="30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▫"/>
              <a:defRPr sz="24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■"/>
              <a:defRPr sz="24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indent="0" algn="r">
              <a:buFont typeface="Nixie One"/>
              <a:buNone/>
            </a:pPr>
            <a:r>
              <a:rPr lang="en-US" sz="1600" b="1" dirty="0" err="1" smtClean="0">
                <a:solidFill>
                  <a:schemeClr val="bg1"/>
                </a:solidFill>
                <a:latin typeface="Calibri" pitchFamily="34" charset="0"/>
              </a:rPr>
              <a:t>Instituto</a:t>
            </a:r>
            <a:r>
              <a:rPr lang="en-US" sz="1600" b="1" dirty="0" smtClean="0">
                <a:solidFill>
                  <a:schemeClr val="bg1"/>
                </a:solidFill>
                <a:latin typeface="Calibri" pitchFamily="34" charset="0"/>
              </a:rPr>
              <a:t> de </a:t>
            </a:r>
            <a:r>
              <a:rPr lang="en-US" sz="1600" b="1" dirty="0" err="1" smtClean="0">
                <a:solidFill>
                  <a:schemeClr val="bg1"/>
                </a:solidFill>
                <a:latin typeface="Calibri" pitchFamily="34" charset="0"/>
              </a:rPr>
              <a:t>Líderes</a:t>
            </a:r>
            <a:r>
              <a:rPr lang="en-US" sz="16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Calibri" pitchFamily="34" charset="0"/>
              </a:rPr>
              <a:t>Cristianos</a:t>
            </a:r>
            <a:endParaRPr lang="en-US" sz="16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0" indent="0" algn="r">
              <a:buFont typeface="Nixie One"/>
              <a:buNone/>
            </a:pPr>
            <a:endParaRPr lang="en-US" sz="1600" b="1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arwick template">
  <a:themeElements>
    <a:clrScheme name="Custom 347">
      <a:dk1>
        <a:srgbClr val="114454"/>
      </a:dk1>
      <a:lt1>
        <a:srgbClr val="FFFFFF"/>
      </a:lt1>
      <a:dk2>
        <a:srgbClr val="5F6C70"/>
      </a:dk2>
      <a:lt2>
        <a:srgbClr val="CED5D8"/>
      </a:lt2>
      <a:accent1>
        <a:srgbClr val="114454"/>
      </a:accent1>
      <a:accent2>
        <a:srgbClr val="18637B"/>
      </a:accent2>
      <a:accent3>
        <a:srgbClr val="309AAD"/>
      </a:accent3>
      <a:accent4>
        <a:srgbClr val="165751"/>
      </a:accent4>
      <a:accent5>
        <a:srgbClr val="3B8D61"/>
      </a:accent5>
      <a:accent6>
        <a:srgbClr val="94BF6E"/>
      </a:accent6>
      <a:hlink>
        <a:srgbClr val="11445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6665387</TotalTime>
  <Words>362</Words>
  <Application>Microsoft Office PowerPoint</Application>
  <PresentationFormat>Presentación en pantalla (16:9)</PresentationFormat>
  <Paragraphs>65</Paragraphs>
  <Slides>9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Arial</vt:lpstr>
      <vt:lpstr>Malgun Gothic</vt:lpstr>
      <vt:lpstr>Impact</vt:lpstr>
      <vt:lpstr>Times New Roman</vt:lpstr>
      <vt:lpstr>Roboto Slab</vt:lpstr>
      <vt:lpstr>Calibri</vt:lpstr>
      <vt:lpstr>Nixie One</vt:lpstr>
      <vt:lpstr>Warwick template</vt:lpstr>
      <vt:lpstr>Evangelismo: Presentando la Gracia</vt:lpstr>
      <vt:lpstr>Evangelismo en todo lugar:  “Lo último de la tierra” en Hechos 1:8</vt:lpstr>
      <vt:lpstr>Presentación de PowerPoint</vt:lpstr>
      <vt:lpstr>La Geografía en Hechos 1:8</vt:lpstr>
      <vt:lpstr>Ser Testigo</vt:lpstr>
      <vt:lpstr>El Evangelio en todo lugar</vt:lpstr>
      <vt:lpstr>La necesidad en todo lugar </vt:lpstr>
      <vt:lpstr>Todo lugar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Evangelismo: Presentando la Gracia</dc:title>
  <dc:creator>Jefté Cepeda</dc:creator>
  <cp:lastModifiedBy>Jefté Cepeda</cp:lastModifiedBy>
  <cp:revision>73</cp:revision>
  <dcterms:modified xsi:type="dcterms:W3CDTF">2021-09-28T13:00:07Z</dcterms:modified>
</cp:coreProperties>
</file>