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95" r:id="rId5"/>
    <p:sldId id="290" r:id="rId6"/>
    <p:sldId id="294" r:id="rId7"/>
    <p:sldId id="292" r:id="rId8"/>
    <p:sldId id="282" r:id="rId9"/>
    <p:sldId id="278" r:id="rId10"/>
  </p:sldIdLst>
  <p:sldSz cx="9144000" cy="5143500" type="screen16x9"/>
  <p:notesSz cx="6858000" cy="9144000"/>
  <p:embeddedFontLst>
    <p:embeddedFont>
      <p:font typeface="Malgun Gothic" pitchFamily="34" charset="-127"/>
      <p:regular r:id="rId12"/>
      <p:bold r:id="rId13"/>
    </p:embeddedFont>
    <p:embeddedFont>
      <p:font typeface="Impact" pitchFamily="34" charset="0"/>
      <p:regular r:id="rId14"/>
    </p:embeddedFont>
    <p:embeddedFont>
      <p:font typeface="Roboto Slab" charset="0"/>
      <p:regular r:id="rId15"/>
      <p:bold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Nixie One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3" d="100"/>
          <a:sy n="53" d="100"/>
        </p:scale>
        <p:origin x="-996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926084-6DDD-4ED0-9FD9-9E426A5F0B22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1BB2317C-F393-4544-BA57-8A47421FAB4F}">
      <dgm:prSet phldrT="[Texto]"/>
      <dgm:spPr/>
      <dgm:t>
        <a:bodyPr/>
        <a:lstStyle/>
        <a:p>
          <a:r>
            <a:rPr lang="es-MX" dirty="0" smtClean="0"/>
            <a:t>Lo último de la tierra </a:t>
          </a:r>
          <a:endParaRPr lang="es-MX" dirty="0"/>
        </a:p>
      </dgm:t>
    </dgm:pt>
    <dgm:pt modelId="{04D79FCB-E29A-4ABC-A6F5-AAB15A668C29}" type="parTrans" cxnId="{1D6E7A3A-106E-4565-815E-E7688F1B4559}">
      <dgm:prSet/>
      <dgm:spPr/>
      <dgm:t>
        <a:bodyPr/>
        <a:lstStyle/>
        <a:p>
          <a:endParaRPr lang="es-MX"/>
        </a:p>
      </dgm:t>
    </dgm:pt>
    <dgm:pt modelId="{CCCC2650-0C7D-481F-85DB-438D3184F9A6}" type="sibTrans" cxnId="{1D6E7A3A-106E-4565-815E-E7688F1B4559}">
      <dgm:prSet/>
      <dgm:spPr/>
      <dgm:t>
        <a:bodyPr/>
        <a:lstStyle/>
        <a:p>
          <a:endParaRPr lang="es-MX"/>
        </a:p>
      </dgm:t>
    </dgm:pt>
    <dgm:pt modelId="{0D977628-ADED-4004-B669-385F1DD7D2E7}">
      <dgm:prSet phldrT="[Texto]"/>
      <dgm:spPr/>
      <dgm:t>
        <a:bodyPr/>
        <a:lstStyle/>
        <a:p>
          <a:r>
            <a:rPr lang="es-MX" dirty="0" smtClean="0"/>
            <a:t>Samaria</a:t>
          </a:r>
          <a:endParaRPr lang="es-MX" dirty="0"/>
        </a:p>
      </dgm:t>
    </dgm:pt>
    <dgm:pt modelId="{C5888C5E-B715-4472-B748-C318E6063702}" type="parTrans" cxnId="{1D07D03F-2684-4038-8011-24D3ABFFB0F5}">
      <dgm:prSet/>
      <dgm:spPr/>
      <dgm:t>
        <a:bodyPr/>
        <a:lstStyle/>
        <a:p>
          <a:endParaRPr lang="es-MX"/>
        </a:p>
      </dgm:t>
    </dgm:pt>
    <dgm:pt modelId="{6F57049C-A4FA-4E64-AF1B-9AADD8AF4C62}" type="sibTrans" cxnId="{1D07D03F-2684-4038-8011-24D3ABFFB0F5}">
      <dgm:prSet/>
      <dgm:spPr/>
      <dgm:t>
        <a:bodyPr/>
        <a:lstStyle/>
        <a:p>
          <a:endParaRPr lang="es-MX"/>
        </a:p>
      </dgm:t>
    </dgm:pt>
    <dgm:pt modelId="{4024024F-CCCD-4024-AF22-FF89600BDFFF}">
      <dgm:prSet phldrT="[Texto]"/>
      <dgm:spPr/>
      <dgm:t>
        <a:bodyPr/>
        <a:lstStyle/>
        <a:p>
          <a:r>
            <a:rPr lang="es-MX" dirty="0" smtClean="0"/>
            <a:t>Judea</a:t>
          </a:r>
          <a:endParaRPr lang="es-MX" dirty="0"/>
        </a:p>
      </dgm:t>
    </dgm:pt>
    <dgm:pt modelId="{54F403F4-EA0E-4F69-AE12-7298B734E6A5}" type="parTrans" cxnId="{A3EA5276-6BFE-491E-96F5-E267D45CCEAF}">
      <dgm:prSet/>
      <dgm:spPr/>
      <dgm:t>
        <a:bodyPr/>
        <a:lstStyle/>
        <a:p>
          <a:endParaRPr lang="es-MX"/>
        </a:p>
      </dgm:t>
    </dgm:pt>
    <dgm:pt modelId="{C10F9C9F-225A-45A3-B3DE-B6F2B7AC7970}" type="sibTrans" cxnId="{A3EA5276-6BFE-491E-96F5-E267D45CCEAF}">
      <dgm:prSet/>
      <dgm:spPr/>
      <dgm:t>
        <a:bodyPr/>
        <a:lstStyle/>
        <a:p>
          <a:endParaRPr lang="es-MX"/>
        </a:p>
      </dgm:t>
    </dgm:pt>
    <dgm:pt modelId="{3685DD25-23F9-471E-8496-A3388003242E}">
      <dgm:prSet phldrT="[Texto]"/>
      <dgm:spPr/>
      <dgm:t>
        <a:bodyPr/>
        <a:lstStyle/>
        <a:p>
          <a:r>
            <a:rPr lang="es-MX" dirty="0" smtClean="0"/>
            <a:t>Jerusalén</a:t>
          </a:r>
          <a:endParaRPr lang="es-MX" dirty="0"/>
        </a:p>
      </dgm:t>
    </dgm:pt>
    <dgm:pt modelId="{7D94A84F-CD24-4E30-82F0-A4EF6450FA44}" type="parTrans" cxnId="{D73426A7-4AD5-48C3-AD88-CEB95D648CC9}">
      <dgm:prSet/>
      <dgm:spPr/>
      <dgm:t>
        <a:bodyPr/>
        <a:lstStyle/>
        <a:p>
          <a:endParaRPr lang="es-MX"/>
        </a:p>
      </dgm:t>
    </dgm:pt>
    <dgm:pt modelId="{B74D0C16-F6D7-4936-A342-961A95059CF5}" type="sibTrans" cxnId="{D73426A7-4AD5-48C3-AD88-CEB95D648CC9}">
      <dgm:prSet/>
      <dgm:spPr/>
      <dgm:t>
        <a:bodyPr/>
        <a:lstStyle/>
        <a:p>
          <a:endParaRPr lang="es-MX"/>
        </a:p>
      </dgm:t>
    </dgm:pt>
    <dgm:pt modelId="{B6835806-C637-49C4-9FD6-3159E36DEEE2}" type="pres">
      <dgm:prSet presAssocID="{62926084-6DDD-4ED0-9FD9-9E426A5F0B22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AD1ED7E-59EE-40CD-BA56-1D2A37850049}" type="pres">
      <dgm:prSet presAssocID="{62926084-6DDD-4ED0-9FD9-9E426A5F0B22}" presName="comp1" presStyleCnt="0"/>
      <dgm:spPr/>
    </dgm:pt>
    <dgm:pt modelId="{1A5AA045-922F-4A39-AF8B-1D8EFDF7C101}" type="pres">
      <dgm:prSet presAssocID="{62926084-6DDD-4ED0-9FD9-9E426A5F0B22}" presName="circle1" presStyleLbl="node1" presStyleIdx="0" presStyleCnt="4"/>
      <dgm:spPr/>
      <dgm:t>
        <a:bodyPr/>
        <a:lstStyle/>
        <a:p>
          <a:endParaRPr lang="es-MX"/>
        </a:p>
      </dgm:t>
    </dgm:pt>
    <dgm:pt modelId="{501CE8D0-4DBB-4053-9D0C-C1ECD663D082}" type="pres">
      <dgm:prSet presAssocID="{62926084-6DDD-4ED0-9FD9-9E426A5F0B22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F38C4E6-4D37-45EF-B789-71E20221C285}" type="pres">
      <dgm:prSet presAssocID="{62926084-6DDD-4ED0-9FD9-9E426A5F0B22}" presName="comp2" presStyleCnt="0"/>
      <dgm:spPr/>
    </dgm:pt>
    <dgm:pt modelId="{630077BD-0A4D-40D6-8D55-219261AE58A1}" type="pres">
      <dgm:prSet presAssocID="{62926084-6DDD-4ED0-9FD9-9E426A5F0B22}" presName="circle2" presStyleLbl="node1" presStyleIdx="1" presStyleCnt="4"/>
      <dgm:spPr/>
      <dgm:t>
        <a:bodyPr/>
        <a:lstStyle/>
        <a:p>
          <a:endParaRPr lang="es-MX"/>
        </a:p>
      </dgm:t>
    </dgm:pt>
    <dgm:pt modelId="{31BC527F-9BF9-4BED-9257-7D145F8DA51B}" type="pres">
      <dgm:prSet presAssocID="{62926084-6DDD-4ED0-9FD9-9E426A5F0B22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B0D4404-B735-4686-91FF-7B8BDD9BD9D7}" type="pres">
      <dgm:prSet presAssocID="{62926084-6DDD-4ED0-9FD9-9E426A5F0B22}" presName="comp3" presStyleCnt="0"/>
      <dgm:spPr/>
    </dgm:pt>
    <dgm:pt modelId="{01989B02-C6B2-45A6-8946-E59223F41682}" type="pres">
      <dgm:prSet presAssocID="{62926084-6DDD-4ED0-9FD9-9E426A5F0B22}" presName="circle3" presStyleLbl="node1" presStyleIdx="2" presStyleCnt="4"/>
      <dgm:spPr/>
      <dgm:t>
        <a:bodyPr/>
        <a:lstStyle/>
        <a:p>
          <a:endParaRPr lang="es-MX"/>
        </a:p>
      </dgm:t>
    </dgm:pt>
    <dgm:pt modelId="{160F4322-D3F9-4357-B4B4-4AFF6B643BD7}" type="pres">
      <dgm:prSet presAssocID="{62926084-6DDD-4ED0-9FD9-9E426A5F0B22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508EE36-68CE-41A7-A98A-E105E2199007}" type="pres">
      <dgm:prSet presAssocID="{62926084-6DDD-4ED0-9FD9-9E426A5F0B22}" presName="comp4" presStyleCnt="0"/>
      <dgm:spPr/>
    </dgm:pt>
    <dgm:pt modelId="{B9CE277E-F7D5-45B6-A002-5605458F2CA0}" type="pres">
      <dgm:prSet presAssocID="{62926084-6DDD-4ED0-9FD9-9E426A5F0B22}" presName="circle4" presStyleLbl="node1" presStyleIdx="3" presStyleCnt="4"/>
      <dgm:spPr/>
      <dgm:t>
        <a:bodyPr/>
        <a:lstStyle/>
        <a:p>
          <a:endParaRPr lang="es-MX"/>
        </a:p>
      </dgm:t>
    </dgm:pt>
    <dgm:pt modelId="{86302490-FE52-4972-94F3-264821592D4D}" type="pres">
      <dgm:prSet presAssocID="{62926084-6DDD-4ED0-9FD9-9E426A5F0B22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AEA4602-64FA-40C6-A859-F09CBD806150}" type="presOf" srcId="{3685DD25-23F9-471E-8496-A3388003242E}" destId="{B9CE277E-F7D5-45B6-A002-5605458F2CA0}" srcOrd="0" destOrd="0" presId="urn:microsoft.com/office/officeart/2005/8/layout/venn2"/>
    <dgm:cxn modelId="{1D07D03F-2684-4038-8011-24D3ABFFB0F5}" srcId="{62926084-6DDD-4ED0-9FD9-9E426A5F0B22}" destId="{0D977628-ADED-4004-B669-385F1DD7D2E7}" srcOrd="1" destOrd="0" parTransId="{C5888C5E-B715-4472-B748-C318E6063702}" sibTransId="{6F57049C-A4FA-4E64-AF1B-9AADD8AF4C62}"/>
    <dgm:cxn modelId="{AE26261C-91A7-4697-A023-A44D82736494}" type="presOf" srcId="{3685DD25-23F9-471E-8496-A3388003242E}" destId="{86302490-FE52-4972-94F3-264821592D4D}" srcOrd="1" destOrd="0" presId="urn:microsoft.com/office/officeart/2005/8/layout/venn2"/>
    <dgm:cxn modelId="{B6DB2971-7360-4A20-88FA-8EEC8D236855}" type="presOf" srcId="{62926084-6DDD-4ED0-9FD9-9E426A5F0B22}" destId="{B6835806-C637-49C4-9FD6-3159E36DEEE2}" srcOrd="0" destOrd="0" presId="urn:microsoft.com/office/officeart/2005/8/layout/venn2"/>
    <dgm:cxn modelId="{60CB68AF-1A85-4DE9-9C1A-B0D740EFA3CA}" type="presOf" srcId="{1BB2317C-F393-4544-BA57-8A47421FAB4F}" destId="{1A5AA045-922F-4A39-AF8B-1D8EFDF7C101}" srcOrd="0" destOrd="0" presId="urn:microsoft.com/office/officeart/2005/8/layout/venn2"/>
    <dgm:cxn modelId="{A3EA5276-6BFE-491E-96F5-E267D45CCEAF}" srcId="{62926084-6DDD-4ED0-9FD9-9E426A5F0B22}" destId="{4024024F-CCCD-4024-AF22-FF89600BDFFF}" srcOrd="2" destOrd="0" parTransId="{54F403F4-EA0E-4F69-AE12-7298B734E6A5}" sibTransId="{C10F9C9F-225A-45A3-B3DE-B6F2B7AC7970}"/>
    <dgm:cxn modelId="{451F3421-849E-49CC-B004-9AFC18515AB1}" type="presOf" srcId="{4024024F-CCCD-4024-AF22-FF89600BDFFF}" destId="{160F4322-D3F9-4357-B4B4-4AFF6B643BD7}" srcOrd="1" destOrd="0" presId="urn:microsoft.com/office/officeart/2005/8/layout/venn2"/>
    <dgm:cxn modelId="{AF9D0295-6467-4C69-9CAA-3F27760FDDC4}" type="presOf" srcId="{0D977628-ADED-4004-B669-385F1DD7D2E7}" destId="{630077BD-0A4D-40D6-8D55-219261AE58A1}" srcOrd="0" destOrd="0" presId="urn:microsoft.com/office/officeart/2005/8/layout/venn2"/>
    <dgm:cxn modelId="{BB0D6372-C1E1-4EBA-A833-16ADEA0B7F75}" type="presOf" srcId="{4024024F-CCCD-4024-AF22-FF89600BDFFF}" destId="{01989B02-C6B2-45A6-8946-E59223F41682}" srcOrd="0" destOrd="0" presId="urn:microsoft.com/office/officeart/2005/8/layout/venn2"/>
    <dgm:cxn modelId="{1D6E7A3A-106E-4565-815E-E7688F1B4559}" srcId="{62926084-6DDD-4ED0-9FD9-9E426A5F0B22}" destId="{1BB2317C-F393-4544-BA57-8A47421FAB4F}" srcOrd="0" destOrd="0" parTransId="{04D79FCB-E29A-4ABC-A6F5-AAB15A668C29}" sibTransId="{CCCC2650-0C7D-481F-85DB-438D3184F9A6}"/>
    <dgm:cxn modelId="{BD4D8781-4570-4375-BB3A-86CE87211DA6}" type="presOf" srcId="{0D977628-ADED-4004-B669-385F1DD7D2E7}" destId="{31BC527F-9BF9-4BED-9257-7D145F8DA51B}" srcOrd="1" destOrd="0" presId="urn:microsoft.com/office/officeart/2005/8/layout/venn2"/>
    <dgm:cxn modelId="{D73426A7-4AD5-48C3-AD88-CEB95D648CC9}" srcId="{62926084-6DDD-4ED0-9FD9-9E426A5F0B22}" destId="{3685DD25-23F9-471E-8496-A3388003242E}" srcOrd="3" destOrd="0" parTransId="{7D94A84F-CD24-4E30-82F0-A4EF6450FA44}" sibTransId="{B74D0C16-F6D7-4936-A342-961A95059CF5}"/>
    <dgm:cxn modelId="{918DC1CF-93C2-44D7-9582-D91B7B593379}" type="presOf" srcId="{1BB2317C-F393-4544-BA57-8A47421FAB4F}" destId="{501CE8D0-4DBB-4053-9D0C-C1ECD663D082}" srcOrd="1" destOrd="0" presId="urn:microsoft.com/office/officeart/2005/8/layout/venn2"/>
    <dgm:cxn modelId="{34B9E250-63F7-4B84-A967-F141CEC61B89}" type="presParOf" srcId="{B6835806-C637-49C4-9FD6-3159E36DEEE2}" destId="{3AD1ED7E-59EE-40CD-BA56-1D2A37850049}" srcOrd="0" destOrd="0" presId="urn:microsoft.com/office/officeart/2005/8/layout/venn2"/>
    <dgm:cxn modelId="{1C3FF17C-01F4-40E0-BAC5-E3F0DE6BAD42}" type="presParOf" srcId="{3AD1ED7E-59EE-40CD-BA56-1D2A37850049}" destId="{1A5AA045-922F-4A39-AF8B-1D8EFDF7C101}" srcOrd="0" destOrd="0" presId="urn:microsoft.com/office/officeart/2005/8/layout/venn2"/>
    <dgm:cxn modelId="{A5BC5EE2-61E7-4794-B752-1555890858D6}" type="presParOf" srcId="{3AD1ED7E-59EE-40CD-BA56-1D2A37850049}" destId="{501CE8D0-4DBB-4053-9D0C-C1ECD663D082}" srcOrd="1" destOrd="0" presId="urn:microsoft.com/office/officeart/2005/8/layout/venn2"/>
    <dgm:cxn modelId="{DA61823C-1C1D-4E64-A4B0-946B713DA456}" type="presParOf" srcId="{B6835806-C637-49C4-9FD6-3159E36DEEE2}" destId="{5F38C4E6-4D37-45EF-B789-71E20221C285}" srcOrd="1" destOrd="0" presId="urn:microsoft.com/office/officeart/2005/8/layout/venn2"/>
    <dgm:cxn modelId="{BEDC9F20-98C2-4459-B990-836EE1927EA5}" type="presParOf" srcId="{5F38C4E6-4D37-45EF-B789-71E20221C285}" destId="{630077BD-0A4D-40D6-8D55-219261AE58A1}" srcOrd="0" destOrd="0" presId="urn:microsoft.com/office/officeart/2005/8/layout/venn2"/>
    <dgm:cxn modelId="{96BA1359-E0C8-41A3-BE0C-C58B7C08185E}" type="presParOf" srcId="{5F38C4E6-4D37-45EF-B789-71E20221C285}" destId="{31BC527F-9BF9-4BED-9257-7D145F8DA51B}" srcOrd="1" destOrd="0" presId="urn:microsoft.com/office/officeart/2005/8/layout/venn2"/>
    <dgm:cxn modelId="{1DE97040-8CA1-4705-9838-5DD7FC04A660}" type="presParOf" srcId="{B6835806-C637-49C4-9FD6-3159E36DEEE2}" destId="{FB0D4404-B735-4686-91FF-7B8BDD9BD9D7}" srcOrd="2" destOrd="0" presId="urn:microsoft.com/office/officeart/2005/8/layout/venn2"/>
    <dgm:cxn modelId="{EDFC11D2-2B1F-4D38-9363-83B8612105A4}" type="presParOf" srcId="{FB0D4404-B735-4686-91FF-7B8BDD9BD9D7}" destId="{01989B02-C6B2-45A6-8946-E59223F41682}" srcOrd="0" destOrd="0" presId="urn:microsoft.com/office/officeart/2005/8/layout/venn2"/>
    <dgm:cxn modelId="{0232CF94-A03C-4D3C-8C2C-7C3E1C683CE6}" type="presParOf" srcId="{FB0D4404-B735-4686-91FF-7B8BDD9BD9D7}" destId="{160F4322-D3F9-4357-B4B4-4AFF6B643BD7}" srcOrd="1" destOrd="0" presId="urn:microsoft.com/office/officeart/2005/8/layout/venn2"/>
    <dgm:cxn modelId="{874C15AC-5AFC-488A-897B-7803EC1E112D}" type="presParOf" srcId="{B6835806-C637-49C4-9FD6-3159E36DEEE2}" destId="{A508EE36-68CE-41A7-A98A-E105E2199007}" srcOrd="3" destOrd="0" presId="urn:microsoft.com/office/officeart/2005/8/layout/venn2"/>
    <dgm:cxn modelId="{12469C93-FC8F-431A-B68B-4C0D4E6767C2}" type="presParOf" srcId="{A508EE36-68CE-41A7-A98A-E105E2199007}" destId="{B9CE277E-F7D5-45B6-A002-5605458F2CA0}" srcOrd="0" destOrd="0" presId="urn:microsoft.com/office/officeart/2005/8/layout/venn2"/>
    <dgm:cxn modelId="{A72D4DC6-C537-41EF-892E-B0ABBE2F7B8E}" type="presParOf" srcId="{A508EE36-68CE-41A7-A98A-E105E2199007}" destId="{86302490-FE52-4972-94F3-264821592D4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FC3CB3-98A2-415C-9216-6C83815BA84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61C0AEC3-BBBC-45B1-9290-A26615481D73}">
      <dgm:prSet phldrT="[Texto]"/>
      <dgm:spPr/>
      <dgm:t>
        <a:bodyPr/>
        <a:lstStyle/>
        <a:p>
          <a:r>
            <a:rPr lang="es-MX" dirty="0" smtClean="0"/>
            <a:t>Evangelio</a:t>
          </a:r>
          <a:endParaRPr lang="es-MX" dirty="0"/>
        </a:p>
      </dgm:t>
    </dgm:pt>
    <dgm:pt modelId="{5DE5BB96-78F7-4F5A-88AD-873A3040BC06}" type="parTrans" cxnId="{EBABD483-E6F5-45DD-BE35-2571273B87D4}">
      <dgm:prSet/>
      <dgm:spPr/>
      <dgm:t>
        <a:bodyPr/>
        <a:lstStyle/>
        <a:p>
          <a:endParaRPr lang="es-MX"/>
        </a:p>
      </dgm:t>
    </dgm:pt>
    <dgm:pt modelId="{60FFD853-0756-4C5D-9DA1-83EDFD50D9B2}" type="sibTrans" cxnId="{EBABD483-E6F5-45DD-BE35-2571273B87D4}">
      <dgm:prSet/>
      <dgm:spPr/>
      <dgm:t>
        <a:bodyPr/>
        <a:lstStyle/>
        <a:p>
          <a:endParaRPr lang="es-MX"/>
        </a:p>
      </dgm:t>
    </dgm:pt>
    <dgm:pt modelId="{F5D59FE1-4795-4B39-AE8B-EB90ED9F55D8}">
      <dgm:prSet phldrT="[Texto]"/>
      <dgm:spPr/>
      <dgm:t>
        <a:bodyPr/>
        <a:lstStyle/>
        <a:p>
          <a:r>
            <a:rPr lang="es-MX" dirty="0" smtClean="0"/>
            <a:t>«En el camino»</a:t>
          </a:r>
          <a:endParaRPr lang="es-MX" dirty="0"/>
        </a:p>
      </dgm:t>
    </dgm:pt>
    <dgm:pt modelId="{9EE23427-68C8-436A-828D-DEB92ECDEA10}" type="parTrans" cxnId="{1892FC38-F248-400F-9B32-1BA8FC486301}">
      <dgm:prSet/>
      <dgm:spPr/>
      <dgm:t>
        <a:bodyPr/>
        <a:lstStyle/>
        <a:p>
          <a:endParaRPr lang="es-MX"/>
        </a:p>
      </dgm:t>
    </dgm:pt>
    <dgm:pt modelId="{E0184E00-445E-4756-A0AC-DB425525504D}" type="sibTrans" cxnId="{1892FC38-F248-400F-9B32-1BA8FC486301}">
      <dgm:prSet/>
      <dgm:spPr/>
      <dgm:t>
        <a:bodyPr/>
        <a:lstStyle/>
        <a:p>
          <a:endParaRPr lang="es-MX"/>
        </a:p>
      </dgm:t>
    </dgm:pt>
    <dgm:pt modelId="{57205AE9-9ACE-4F04-BE71-4A4BE7338981}">
      <dgm:prSet phldrT="[Texto]"/>
      <dgm:spPr/>
      <dgm:t>
        <a:bodyPr/>
        <a:lstStyle/>
        <a:p>
          <a:r>
            <a:rPr lang="es-MX" dirty="0" smtClean="0"/>
            <a:t>Un estilo de vida </a:t>
          </a:r>
          <a:endParaRPr lang="es-MX" dirty="0"/>
        </a:p>
      </dgm:t>
    </dgm:pt>
    <dgm:pt modelId="{2D5CD3FE-789A-452B-8593-91756CB670A8}" type="parTrans" cxnId="{4DECDA7A-D886-4D20-B48A-0DAC873DFCAB}">
      <dgm:prSet/>
      <dgm:spPr/>
      <dgm:t>
        <a:bodyPr/>
        <a:lstStyle/>
        <a:p>
          <a:endParaRPr lang="es-MX"/>
        </a:p>
      </dgm:t>
    </dgm:pt>
    <dgm:pt modelId="{312E38AA-7801-4A7B-957E-4D957DAB711F}" type="sibTrans" cxnId="{4DECDA7A-D886-4D20-B48A-0DAC873DFCAB}">
      <dgm:prSet/>
      <dgm:spPr/>
      <dgm:t>
        <a:bodyPr/>
        <a:lstStyle/>
        <a:p>
          <a:endParaRPr lang="es-MX"/>
        </a:p>
      </dgm:t>
    </dgm:pt>
    <dgm:pt modelId="{9C60F5BE-CD47-4F63-896B-2077FD998C21}">
      <dgm:prSet phldrT="[Texto]"/>
      <dgm:spPr/>
      <dgm:t>
        <a:bodyPr/>
        <a:lstStyle/>
        <a:p>
          <a:r>
            <a:rPr lang="es-MX" dirty="0" smtClean="0"/>
            <a:t>«Hasta lo último de la tierra»</a:t>
          </a:r>
          <a:endParaRPr lang="es-MX" dirty="0"/>
        </a:p>
      </dgm:t>
    </dgm:pt>
    <dgm:pt modelId="{1869413B-DAE7-4752-94B6-0A54353EBF91}" type="parTrans" cxnId="{362B6252-9340-4A53-BAB2-CA7C90B3E557}">
      <dgm:prSet/>
      <dgm:spPr/>
      <dgm:t>
        <a:bodyPr/>
        <a:lstStyle/>
        <a:p>
          <a:endParaRPr lang="es-MX"/>
        </a:p>
      </dgm:t>
    </dgm:pt>
    <dgm:pt modelId="{A967AF8B-7BFA-4E5A-8B09-108EB663924E}" type="sibTrans" cxnId="{362B6252-9340-4A53-BAB2-CA7C90B3E557}">
      <dgm:prSet/>
      <dgm:spPr/>
      <dgm:t>
        <a:bodyPr/>
        <a:lstStyle/>
        <a:p>
          <a:endParaRPr lang="es-MX"/>
        </a:p>
      </dgm:t>
    </dgm:pt>
    <dgm:pt modelId="{232A7FCE-5F89-4A80-A13B-4AA031BD3804}">
      <dgm:prSet phldrT="[Texto]"/>
      <dgm:spPr/>
      <dgm:t>
        <a:bodyPr/>
        <a:lstStyle/>
        <a:p>
          <a:r>
            <a:rPr lang="es-MX" dirty="0" smtClean="0"/>
            <a:t>Un estilo de vida y un plan</a:t>
          </a:r>
          <a:endParaRPr lang="es-MX" dirty="0"/>
        </a:p>
      </dgm:t>
    </dgm:pt>
    <dgm:pt modelId="{C6BB3A07-F3FB-46B5-8A78-CB761132FF5F}" type="parTrans" cxnId="{E0BA94E7-6FB5-40B4-831C-AC4D8062536A}">
      <dgm:prSet/>
      <dgm:spPr/>
      <dgm:t>
        <a:bodyPr/>
        <a:lstStyle/>
        <a:p>
          <a:endParaRPr lang="es-MX"/>
        </a:p>
      </dgm:t>
    </dgm:pt>
    <dgm:pt modelId="{1F179E6D-9D78-4ACF-820B-E113E79F197D}" type="sibTrans" cxnId="{E0BA94E7-6FB5-40B4-831C-AC4D8062536A}">
      <dgm:prSet/>
      <dgm:spPr/>
      <dgm:t>
        <a:bodyPr/>
        <a:lstStyle/>
        <a:p>
          <a:endParaRPr lang="es-MX"/>
        </a:p>
      </dgm:t>
    </dgm:pt>
    <dgm:pt modelId="{87A72B41-90FD-446F-8023-0FD67B12CA3E}" type="pres">
      <dgm:prSet presAssocID="{2BFC3CB3-98A2-415C-9216-6C83815BA84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2DB4EAD-4E52-4222-A2B1-C2B70D7001BC}" type="pres">
      <dgm:prSet presAssocID="{61C0AEC3-BBBC-45B1-9290-A26615481D73}" presName="root1" presStyleCnt="0"/>
      <dgm:spPr/>
    </dgm:pt>
    <dgm:pt modelId="{C5E27926-3E84-4BBD-97DC-56AC9CA9AAA0}" type="pres">
      <dgm:prSet presAssocID="{61C0AEC3-BBBC-45B1-9290-A26615481D7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09AB4BC-C17A-4B64-93E5-A4BC49623BE3}" type="pres">
      <dgm:prSet presAssocID="{61C0AEC3-BBBC-45B1-9290-A26615481D73}" presName="level2hierChild" presStyleCnt="0"/>
      <dgm:spPr/>
    </dgm:pt>
    <dgm:pt modelId="{E7D34F0A-92D2-4711-8F57-2BB6DB59CCF9}" type="pres">
      <dgm:prSet presAssocID="{9EE23427-68C8-436A-828D-DEB92ECDEA10}" presName="conn2-1" presStyleLbl="parChTrans1D2" presStyleIdx="0" presStyleCnt="2"/>
      <dgm:spPr/>
      <dgm:t>
        <a:bodyPr/>
        <a:lstStyle/>
        <a:p>
          <a:endParaRPr lang="es-MX"/>
        </a:p>
      </dgm:t>
    </dgm:pt>
    <dgm:pt modelId="{83D89E9D-AAC6-46DB-8284-B8593AACC1A1}" type="pres">
      <dgm:prSet presAssocID="{9EE23427-68C8-436A-828D-DEB92ECDEA10}" presName="connTx" presStyleLbl="parChTrans1D2" presStyleIdx="0" presStyleCnt="2"/>
      <dgm:spPr/>
      <dgm:t>
        <a:bodyPr/>
        <a:lstStyle/>
        <a:p>
          <a:endParaRPr lang="es-MX"/>
        </a:p>
      </dgm:t>
    </dgm:pt>
    <dgm:pt modelId="{1208D3BE-A3C5-4C3C-8C24-7D31735F8F52}" type="pres">
      <dgm:prSet presAssocID="{F5D59FE1-4795-4B39-AE8B-EB90ED9F55D8}" presName="root2" presStyleCnt="0"/>
      <dgm:spPr/>
    </dgm:pt>
    <dgm:pt modelId="{14AB2DA8-57B6-4B3D-92E4-245BD4E089F3}" type="pres">
      <dgm:prSet presAssocID="{F5D59FE1-4795-4B39-AE8B-EB90ED9F55D8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01FFEB1-94F9-476F-B502-C3307349AD48}" type="pres">
      <dgm:prSet presAssocID="{F5D59FE1-4795-4B39-AE8B-EB90ED9F55D8}" presName="level3hierChild" presStyleCnt="0"/>
      <dgm:spPr/>
    </dgm:pt>
    <dgm:pt modelId="{0B9140F2-C58A-46A8-A59E-C1204A92BFB7}" type="pres">
      <dgm:prSet presAssocID="{2D5CD3FE-789A-452B-8593-91756CB670A8}" presName="conn2-1" presStyleLbl="parChTrans1D3" presStyleIdx="0" presStyleCnt="2"/>
      <dgm:spPr/>
      <dgm:t>
        <a:bodyPr/>
        <a:lstStyle/>
        <a:p>
          <a:endParaRPr lang="es-MX"/>
        </a:p>
      </dgm:t>
    </dgm:pt>
    <dgm:pt modelId="{E3F9A15C-0E3C-4D70-8A4E-2C8C0C57332A}" type="pres">
      <dgm:prSet presAssocID="{2D5CD3FE-789A-452B-8593-91756CB670A8}" presName="connTx" presStyleLbl="parChTrans1D3" presStyleIdx="0" presStyleCnt="2"/>
      <dgm:spPr/>
      <dgm:t>
        <a:bodyPr/>
        <a:lstStyle/>
        <a:p>
          <a:endParaRPr lang="es-MX"/>
        </a:p>
      </dgm:t>
    </dgm:pt>
    <dgm:pt modelId="{58825A5F-D766-4D50-8D89-E2A377CAD0F7}" type="pres">
      <dgm:prSet presAssocID="{57205AE9-9ACE-4F04-BE71-4A4BE7338981}" presName="root2" presStyleCnt="0"/>
      <dgm:spPr/>
    </dgm:pt>
    <dgm:pt modelId="{B1C83C04-A82A-4178-BBBB-5E02A45BB5D1}" type="pres">
      <dgm:prSet presAssocID="{57205AE9-9ACE-4F04-BE71-4A4BE7338981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E1F5D8A-F4CC-459A-8F4E-4CD14E310896}" type="pres">
      <dgm:prSet presAssocID="{57205AE9-9ACE-4F04-BE71-4A4BE7338981}" presName="level3hierChild" presStyleCnt="0"/>
      <dgm:spPr/>
    </dgm:pt>
    <dgm:pt modelId="{452743BA-58DE-4337-A1C2-B25C2A41055F}" type="pres">
      <dgm:prSet presAssocID="{1869413B-DAE7-4752-94B6-0A54353EBF91}" presName="conn2-1" presStyleLbl="parChTrans1D2" presStyleIdx="1" presStyleCnt="2"/>
      <dgm:spPr/>
      <dgm:t>
        <a:bodyPr/>
        <a:lstStyle/>
        <a:p>
          <a:endParaRPr lang="es-MX"/>
        </a:p>
      </dgm:t>
    </dgm:pt>
    <dgm:pt modelId="{389D676D-1BBC-4FB0-BD75-42EF08EE6B4A}" type="pres">
      <dgm:prSet presAssocID="{1869413B-DAE7-4752-94B6-0A54353EBF91}" presName="connTx" presStyleLbl="parChTrans1D2" presStyleIdx="1" presStyleCnt="2"/>
      <dgm:spPr/>
      <dgm:t>
        <a:bodyPr/>
        <a:lstStyle/>
        <a:p>
          <a:endParaRPr lang="es-MX"/>
        </a:p>
      </dgm:t>
    </dgm:pt>
    <dgm:pt modelId="{4835FA8F-9C94-4B7B-BACB-9D4767060DC1}" type="pres">
      <dgm:prSet presAssocID="{9C60F5BE-CD47-4F63-896B-2077FD998C21}" presName="root2" presStyleCnt="0"/>
      <dgm:spPr/>
    </dgm:pt>
    <dgm:pt modelId="{2D072163-57A8-4EFC-A674-9DC3B70307D7}" type="pres">
      <dgm:prSet presAssocID="{9C60F5BE-CD47-4F63-896B-2077FD998C2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5FA2276-9C2A-49FA-9BFB-AFAAEFF92E35}" type="pres">
      <dgm:prSet presAssocID="{9C60F5BE-CD47-4F63-896B-2077FD998C21}" presName="level3hierChild" presStyleCnt="0"/>
      <dgm:spPr/>
    </dgm:pt>
    <dgm:pt modelId="{A2426369-E787-40E7-9153-CC5F58A8A9CA}" type="pres">
      <dgm:prSet presAssocID="{C6BB3A07-F3FB-46B5-8A78-CB761132FF5F}" presName="conn2-1" presStyleLbl="parChTrans1D3" presStyleIdx="1" presStyleCnt="2"/>
      <dgm:spPr/>
      <dgm:t>
        <a:bodyPr/>
        <a:lstStyle/>
        <a:p>
          <a:endParaRPr lang="es-MX"/>
        </a:p>
      </dgm:t>
    </dgm:pt>
    <dgm:pt modelId="{2527BA60-1695-4B71-B937-02215942E316}" type="pres">
      <dgm:prSet presAssocID="{C6BB3A07-F3FB-46B5-8A78-CB761132FF5F}" presName="connTx" presStyleLbl="parChTrans1D3" presStyleIdx="1" presStyleCnt="2"/>
      <dgm:spPr/>
      <dgm:t>
        <a:bodyPr/>
        <a:lstStyle/>
        <a:p>
          <a:endParaRPr lang="es-MX"/>
        </a:p>
      </dgm:t>
    </dgm:pt>
    <dgm:pt modelId="{A8AEA811-330D-4AA6-9D45-76F665FAAE34}" type="pres">
      <dgm:prSet presAssocID="{232A7FCE-5F89-4A80-A13B-4AA031BD3804}" presName="root2" presStyleCnt="0"/>
      <dgm:spPr/>
    </dgm:pt>
    <dgm:pt modelId="{6F9714FC-3328-4386-82C2-AFB23EE871F9}" type="pres">
      <dgm:prSet presAssocID="{232A7FCE-5F89-4A80-A13B-4AA031BD3804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529FC25-92B9-481D-958C-0CD8CD241957}" type="pres">
      <dgm:prSet presAssocID="{232A7FCE-5F89-4A80-A13B-4AA031BD3804}" presName="level3hierChild" presStyleCnt="0"/>
      <dgm:spPr/>
    </dgm:pt>
  </dgm:ptLst>
  <dgm:cxnLst>
    <dgm:cxn modelId="{BB901918-0A25-4D1B-A512-90A1722DE16F}" type="presOf" srcId="{9EE23427-68C8-436A-828D-DEB92ECDEA10}" destId="{E7D34F0A-92D2-4711-8F57-2BB6DB59CCF9}" srcOrd="0" destOrd="0" presId="urn:microsoft.com/office/officeart/2005/8/layout/hierarchy2"/>
    <dgm:cxn modelId="{E0BA94E7-6FB5-40B4-831C-AC4D8062536A}" srcId="{9C60F5BE-CD47-4F63-896B-2077FD998C21}" destId="{232A7FCE-5F89-4A80-A13B-4AA031BD3804}" srcOrd="0" destOrd="0" parTransId="{C6BB3A07-F3FB-46B5-8A78-CB761132FF5F}" sibTransId="{1F179E6D-9D78-4ACF-820B-E113E79F197D}"/>
    <dgm:cxn modelId="{F6D20140-0857-411D-ADCB-6DDF1E9A11F4}" type="presOf" srcId="{2BFC3CB3-98A2-415C-9216-6C83815BA844}" destId="{87A72B41-90FD-446F-8023-0FD67B12CA3E}" srcOrd="0" destOrd="0" presId="urn:microsoft.com/office/officeart/2005/8/layout/hierarchy2"/>
    <dgm:cxn modelId="{20960CF8-A0A0-4076-887F-380E75A92323}" type="presOf" srcId="{2D5CD3FE-789A-452B-8593-91756CB670A8}" destId="{E3F9A15C-0E3C-4D70-8A4E-2C8C0C57332A}" srcOrd="1" destOrd="0" presId="urn:microsoft.com/office/officeart/2005/8/layout/hierarchy2"/>
    <dgm:cxn modelId="{52CEFF8A-5F86-403A-9CB3-EE39C26DAB22}" type="presOf" srcId="{F5D59FE1-4795-4B39-AE8B-EB90ED9F55D8}" destId="{14AB2DA8-57B6-4B3D-92E4-245BD4E089F3}" srcOrd="0" destOrd="0" presId="urn:microsoft.com/office/officeart/2005/8/layout/hierarchy2"/>
    <dgm:cxn modelId="{362B6252-9340-4A53-BAB2-CA7C90B3E557}" srcId="{61C0AEC3-BBBC-45B1-9290-A26615481D73}" destId="{9C60F5BE-CD47-4F63-896B-2077FD998C21}" srcOrd="1" destOrd="0" parTransId="{1869413B-DAE7-4752-94B6-0A54353EBF91}" sibTransId="{A967AF8B-7BFA-4E5A-8B09-108EB663924E}"/>
    <dgm:cxn modelId="{3643F23B-B7C8-4FD5-B4F6-D272BB66507A}" type="presOf" srcId="{1869413B-DAE7-4752-94B6-0A54353EBF91}" destId="{452743BA-58DE-4337-A1C2-B25C2A41055F}" srcOrd="0" destOrd="0" presId="urn:microsoft.com/office/officeart/2005/8/layout/hierarchy2"/>
    <dgm:cxn modelId="{4DECDA7A-D886-4D20-B48A-0DAC873DFCAB}" srcId="{F5D59FE1-4795-4B39-AE8B-EB90ED9F55D8}" destId="{57205AE9-9ACE-4F04-BE71-4A4BE7338981}" srcOrd="0" destOrd="0" parTransId="{2D5CD3FE-789A-452B-8593-91756CB670A8}" sibTransId="{312E38AA-7801-4A7B-957E-4D957DAB711F}"/>
    <dgm:cxn modelId="{EBABD483-E6F5-45DD-BE35-2571273B87D4}" srcId="{2BFC3CB3-98A2-415C-9216-6C83815BA844}" destId="{61C0AEC3-BBBC-45B1-9290-A26615481D73}" srcOrd="0" destOrd="0" parTransId="{5DE5BB96-78F7-4F5A-88AD-873A3040BC06}" sibTransId="{60FFD853-0756-4C5D-9DA1-83EDFD50D9B2}"/>
    <dgm:cxn modelId="{43A94237-D51D-4A72-9FCD-2D16EEB3C986}" type="presOf" srcId="{2D5CD3FE-789A-452B-8593-91756CB670A8}" destId="{0B9140F2-C58A-46A8-A59E-C1204A92BFB7}" srcOrd="0" destOrd="0" presId="urn:microsoft.com/office/officeart/2005/8/layout/hierarchy2"/>
    <dgm:cxn modelId="{F0318854-6BDC-46E0-B935-21A6EC6485E2}" type="presOf" srcId="{1869413B-DAE7-4752-94B6-0A54353EBF91}" destId="{389D676D-1BBC-4FB0-BD75-42EF08EE6B4A}" srcOrd="1" destOrd="0" presId="urn:microsoft.com/office/officeart/2005/8/layout/hierarchy2"/>
    <dgm:cxn modelId="{7EBD80E8-1427-4203-9C9E-CDA91E99725E}" type="presOf" srcId="{61C0AEC3-BBBC-45B1-9290-A26615481D73}" destId="{C5E27926-3E84-4BBD-97DC-56AC9CA9AAA0}" srcOrd="0" destOrd="0" presId="urn:microsoft.com/office/officeart/2005/8/layout/hierarchy2"/>
    <dgm:cxn modelId="{20623D37-5BAD-4830-8635-2626612D87ED}" type="presOf" srcId="{57205AE9-9ACE-4F04-BE71-4A4BE7338981}" destId="{B1C83C04-A82A-4178-BBBB-5E02A45BB5D1}" srcOrd="0" destOrd="0" presId="urn:microsoft.com/office/officeart/2005/8/layout/hierarchy2"/>
    <dgm:cxn modelId="{1892FC38-F248-400F-9B32-1BA8FC486301}" srcId="{61C0AEC3-BBBC-45B1-9290-A26615481D73}" destId="{F5D59FE1-4795-4B39-AE8B-EB90ED9F55D8}" srcOrd="0" destOrd="0" parTransId="{9EE23427-68C8-436A-828D-DEB92ECDEA10}" sibTransId="{E0184E00-445E-4756-A0AC-DB425525504D}"/>
    <dgm:cxn modelId="{D86CBB47-3AEB-4C32-9460-BDFB504ED195}" type="presOf" srcId="{9EE23427-68C8-436A-828D-DEB92ECDEA10}" destId="{83D89E9D-AAC6-46DB-8284-B8593AACC1A1}" srcOrd="1" destOrd="0" presId="urn:microsoft.com/office/officeart/2005/8/layout/hierarchy2"/>
    <dgm:cxn modelId="{D03B527E-4E32-4E62-A17C-B159EFCE35D4}" type="presOf" srcId="{C6BB3A07-F3FB-46B5-8A78-CB761132FF5F}" destId="{2527BA60-1695-4B71-B937-02215942E316}" srcOrd="1" destOrd="0" presId="urn:microsoft.com/office/officeart/2005/8/layout/hierarchy2"/>
    <dgm:cxn modelId="{2DD977C8-6ACE-429F-BDD4-0172A1CDEA32}" type="presOf" srcId="{9C60F5BE-CD47-4F63-896B-2077FD998C21}" destId="{2D072163-57A8-4EFC-A674-9DC3B70307D7}" srcOrd="0" destOrd="0" presId="urn:microsoft.com/office/officeart/2005/8/layout/hierarchy2"/>
    <dgm:cxn modelId="{7B6A1A89-AB46-4F82-A860-C10C9966B9E7}" type="presOf" srcId="{232A7FCE-5F89-4A80-A13B-4AA031BD3804}" destId="{6F9714FC-3328-4386-82C2-AFB23EE871F9}" srcOrd="0" destOrd="0" presId="urn:microsoft.com/office/officeart/2005/8/layout/hierarchy2"/>
    <dgm:cxn modelId="{E6C7BD02-8497-4461-A81A-1EA291E8AABC}" type="presOf" srcId="{C6BB3A07-F3FB-46B5-8A78-CB761132FF5F}" destId="{A2426369-E787-40E7-9153-CC5F58A8A9CA}" srcOrd="0" destOrd="0" presId="urn:microsoft.com/office/officeart/2005/8/layout/hierarchy2"/>
    <dgm:cxn modelId="{9FF37A61-6E92-43AA-BE4C-8067D156BA8C}" type="presParOf" srcId="{87A72B41-90FD-446F-8023-0FD67B12CA3E}" destId="{92DB4EAD-4E52-4222-A2B1-C2B70D7001BC}" srcOrd="0" destOrd="0" presId="urn:microsoft.com/office/officeart/2005/8/layout/hierarchy2"/>
    <dgm:cxn modelId="{E66D0E10-68E0-4ACC-AB41-5FC0D26D7202}" type="presParOf" srcId="{92DB4EAD-4E52-4222-A2B1-C2B70D7001BC}" destId="{C5E27926-3E84-4BBD-97DC-56AC9CA9AAA0}" srcOrd="0" destOrd="0" presId="urn:microsoft.com/office/officeart/2005/8/layout/hierarchy2"/>
    <dgm:cxn modelId="{E9CD6087-9B82-431D-AE2D-9EC58E6E0ED3}" type="presParOf" srcId="{92DB4EAD-4E52-4222-A2B1-C2B70D7001BC}" destId="{A09AB4BC-C17A-4B64-93E5-A4BC49623BE3}" srcOrd="1" destOrd="0" presId="urn:microsoft.com/office/officeart/2005/8/layout/hierarchy2"/>
    <dgm:cxn modelId="{04EBD735-02D2-480D-B7D5-F274E293EFE6}" type="presParOf" srcId="{A09AB4BC-C17A-4B64-93E5-A4BC49623BE3}" destId="{E7D34F0A-92D2-4711-8F57-2BB6DB59CCF9}" srcOrd="0" destOrd="0" presId="urn:microsoft.com/office/officeart/2005/8/layout/hierarchy2"/>
    <dgm:cxn modelId="{5E4F0AD6-4C84-4828-A5C8-EC05FB69F16E}" type="presParOf" srcId="{E7D34F0A-92D2-4711-8F57-2BB6DB59CCF9}" destId="{83D89E9D-AAC6-46DB-8284-B8593AACC1A1}" srcOrd="0" destOrd="0" presId="urn:microsoft.com/office/officeart/2005/8/layout/hierarchy2"/>
    <dgm:cxn modelId="{83AB2B04-0E62-4F95-9B2E-1ED898A433A7}" type="presParOf" srcId="{A09AB4BC-C17A-4B64-93E5-A4BC49623BE3}" destId="{1208D3BE-A3C5-4C3C-8C24-7D31735F8F52}" srcOrd="1" destOrd="0" presId="urn:microsoft.com/office/officeart/2005/8/layout/hierarchy2"/>
    <dgm:cxn modelId="{3DD6621F-FCF7-48EA-9590-05111A9912F1}" type="presParOf" srcId="{1208D3BE-A3C5-4C3C-8C24-7D31735F8F52}" destId="{14AB2DA8-57B6-4B3D-92E4-245BD4E089F3}" srcOrd="0" destOrd="0" presId="urn:microsoft.com/office/officeart/2005/8/layout/hierarchy2"/>
    <dgm:cxn modelId="{368543A7-C7D6-4148-9885-29459FDC8684}" type="presParOf" srcId="{1208D3BE-A3C5-4C3C-8C24-7D31735F8F52}" destId="{C01FFEB1-94F9-476F-B502-C3307349AD48}" srcOrd="1" destOrd="0" presId="urn:microsoft.com/office/officeart/2005/8/layout/hierarchy2"/>
    <dgm:cxn modelId="{4243F26E-503D-4DCA-90A3-B7061663CF9E}" type="presParOf" srcId="{C01FFEB1-94F9-476F-B502-C3307349AD48}" destId="{0B9140F2-C58A-46A8-A59E-C1204A92BFB7}" srcOrd="0" destOrd="0" presId="urn:microsoft.com/office/officeart/2005/8/layout/hierarchy2"/>
    <dgm:cxn modelId="{E93615E5-F1D4-4608-86A5-7BACAA4A1BD3}" type="presParOf" srcId="{0B9140F2-C58A-46A8-A59E-C1204A92BFB7}" destId="{E3F9A15C-0E3C-4D70-8A4E-2C8C0C57332A}" srcOrd="0" destOrd="0" presId="urn:microsoft.com/office/officeart/2005/8/layout/hierarchy2"/>
    <dgm:cxn modelId="{3DEE22D5-0F8C-4733-86AA-7D559229F80E}" type="presParOf" srcId="{C01FFEB1-94F9-476F-B502-C3307349AD48}" destId="{58825A5F-D766-4D50-8D89-E2A377CAD0F7}" srcOrd="1" destOrd="0" presId="urn:microsoft.com/office/officeart/2005/8/layout/hierarchy2"/>
    <dgm:cxn modelId="{7BD80CD5-1A8C-4D46-A207-5599D4A3856C}" type="presParOf" srcId="{58825A5F-D766-4D50-8D89-E2A377CAD0F7}" destId="{B1C83C04-A82A-4178-BBBB-5E02A45BB5D1}" srcOrd="0" destOrd="0" presId="urn:microsoft.com/office/officeart/2005/8/layout/hierarchy2"/>
    <dgm:cxn modelId="{A244EEC0-5506-44FA-B565-7B4F704BA3B3}" type="presParOf" srcId="{58825A5F-D766-4D50-8D89-E2A377CAD0F7}" destId="{1E1F5D8A-F4CC-459A-8F4E-4CD14E310896}" srcOrd="1" destOrd="0" presId="urn:microsoft.com/office/officeart/2005/8/layout/hierarchy2"/>
    <dgm:cxn modelId="{0CA2CC32-5E8C-45F9-832D-9A3AC30976B7}" type="presParOf" srcId="{A09AB4BC-C17A-4B64-93E5-A4BC49623BE3}" destId="{452743BA-58DE-4337-A1C2-B25C2A41055F}" srcOrd="2" destOrd="0" presId="urn:microsoft.com/office/officeart/2005/8/layout/hierarchy2"/>
    <dgm:cxn modelId="{B8D6E6FC-D31C-42A1-BA85-BE9818BEBBE1}" type="presParOf" srcId="{452743BA-58DE-4337-A1C2-B25C2A41055F}" destId="{389D676D-1BBC-4FB0-BD75-42EF08EE6B4A}" srcOrd="0" destOrd="0" presId="urn:microsoft.com/office/officeart/2005/8/layout/hierarchy2"/>
    <dgm:cxn modelId="{6919D7A0-296E-44F2-B303-8983DA46EA78}" type="presParOf" srcId="{A09AB4BC-C17A-4B64-93E5-A4BC49623BE3}" destId="{4835FA8F-9C94-4B7B-BACB-9D4767060DC1}" srcOrd="3" destOrd="0" presId="urn:microsoft.com/office/officeart/2005/8/layout/hierarchy2"/>
    <dgm:cxn modelId="{17835FAB-39B3-4C6B-8A8E-3C1238E4746D}" type="presParOf" srcId="{4835FA8F-9C94-4B7B-BACB-9D4767060DC1}" destId="{2D072163-57A8-4EFC-A674-9DC3B70307D7}" srcOrd="0" destOrd="0" presId="urn:microsoft.com/office/officeart/2005/8/layout/hierarchy2"/>
    <dgm:cxn modelId="{24C428B4-69D5-4ED3-BEA1-1434237E5C60}" type="presParOf" srcId="{4835FA8F-9C94-4B7B-BACB-9D4767060DC1}" destId="{75FA2276-9C2A-49FA-9BFB-AFAAEFF92E35}" srcOrd="1" destOrd="0" presId="urn:microsoft.com/office/officeart/2005/8/layout/hierarchy2"/>
    <dgm:cxn modelId="{90028D94-9853-4D75-A69E-28B73E3EEE11}" type="presParOf" srcId="{75FA2276-9C2A-49FA-9BFB-AFAAEFF92E35}" destId="{A2426369-E787-40E7-9153-CC5F58A8A9CA}" srcOrd="0" destOrd="0" presId="urn:microsoft.com/office/officeart/2005/8/layout/hierarchy2"/>
    <dgm:cxn modelId="{09D17BE6-1E79-46E7-84E1-73EFF39F079F}" type="presParOf" srcId="{A2426369-E787-40E7-9153-CC5F58A8A9CA}" destId="{2527BA60-1695-4B71-B937-02215942E316}" srcOrd="0" destOrd="0" presId="urn:microsoft.com/office/officeart/2005/8/layout/hierarchy2"/>
    <dgm:cxn modelId="{D03929AB-0952-4E51-B786-78E2F0C6458A}" type="presParOf" srcId="{75FA2276-9C2A-49FA-9BFB-AFAAEFF92E35}" destId="{A8AEA811-330D-4AA6-9D45-76F665FAAE34}" srcOrd="1" destOrd="0" presId="urn:microsoft.com/office/officeart/2005/8/layout/hierarchy2"/>
    <dgm:cxn modelId="{FF18C73D-6443-40FA-8D3C-AF8EC4BF087D}" type="presParOf" srcId="{A8AEA811-330D-4AA6-9D45-76F665FAAE34}" destId="{6F9714FC-3328-4386-82C2-AFB23EE871F9}" srcOrd="0" destOrd="0" presId="urn:microsoft.com/office/officeart/2005/8/layout/hierarchy2"/>
    <dgm:cxn modelId="{934A8BEB-6797-4CA5-B767-FA9F0FFE056E}" type="presParOf" srcId="{A8AEA811-330D-4AA6-9D45-76F665FAAE34}" destId="{D529FC25-92B9-481D-958C-0CD8CD2419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AA045-922F-4A39-AF8B-1D8EFDF7C101}">
      <dsp:nvSpPr>
        <dsp:cNvPr id="0" name=""/>
        <dsp:cNvSpPr/>
      </dsp:nvSpPr>
      <dsp:spPr>
        <a:xfrm>
          <a:off x="963142" y="0"/>
          <a:ext cx="4241724" cy="42417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Lo último de la tierra </a:t>
          </a:r>
          <a:endParaRPr lang="es-MX" sz="1500" kern="1200" dirty="0"/>
        </a:p>
      </dsp:txBody>
      <dsp:txXfrm>
        <a:off x="2491010" y="212086"/>
        <a:ext cx="1185986" cy="636258"/>
      </dsp:txXfrm>
    </dsp:sp>
    <dsp:sp modelId="{630077BD-0A4D-40D6-8D55-219261AE58A1}">
      <dsp:nvSpPr>
        <dsp:cNvPr id="0" name=""/>
        <dsp:cNvSpPr/>
      </dsp:nvSpPr>
      <dsp:spPr>
        <a:xfrm>
          <a:off x="1387314" y="848344"/>
          <a:ext cx="3393379" cy="3393379"/>
        </a:xfrm>
        <a:prstGeom prst="ellipse">
          <a:avLst/>
        </a:prstGeom>
        <a:solidFill>
          <a:schemeClr val="accent4">
            <a:hueOff val="-533126"/>
            <a:satOff val="-6215"/>
            <a:lumOff val="59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Samaria</a:t>
          </a:r>
          <a:endParaRPr lang="es-MX" sz="1500" kern="1200" dirty="0"/>
        </a:p>
      </dsp:txBody>
      <dsp:txXfrm>
        <a:off x="2491010" y="1051947"/>
        <a:ext cx="1185986" cy="610808"/>
      </dsp:txXfrm>
    </dsp:sp>
    <dsp:sp modelId="{01989B02-C6B2-45A6-8946-E59223F41682}">
      <dsp:nvSpPr>
        <dsp:cNvPr id="0" name=""/>
        <dsp:cNvSpPr/>
      </dsp:nvSpPr>
      <dsp:spPr>
        <a:xfrm>
          <a:off x="1811486" y="1696689"/>
          <a:ext cx="2545034" cy="2545034"/>
        </a:xfrm>
        <a:prstGeom prst="ellipse">
          <a:avLst/>
        </a:prstGeom>
        <a:solidFill>
          <a:schemeClr val="accent4">
            <a:hueOff val="-1066252"/>
            <a:satOff val="-12429"/>
            <a:lumOff val="11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Judea</a:t>
          </a:r>
          <a:endParaRPr lang="es-MX" sz="1500" kern="1200" dirty="0"/>
        </a:p>
      </dsp:txBody>
      <dsp:txXfrm>
        <a:off x="2491010" y="1887567"/>
        <a:ext cx="1185986" cy="572632"/>
      </dsp:txXfrm>
    </dsp:sp>
    <dsp:sp modelId="{B9CE277E-F7D5-45B6-A002-5605458F2CA0}">
      <dsp:nvSpPr>
        <dsp:cNvPr id="0" name=""/>
        <dsp:cNvSpPr/>
      </dsp:nvSpPr>
      <dsp:spPr>
        <a:xfrm>
          <a:off x="2235659" y="2545034"/>
          <a:ext cx="1696689" cy="1696689"/>
        </a:xfrm>
        <a:prstGeom prst="ellipse">
          <a:avLst/>
        </a:prstGeom>
        <a:solidFill>
          <a:schemeClr val="accent4">
            <a:hueOff val="-1599379"/>
            <a:satOff val="-18644"/>
            <a:lumOff val="178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Jerusalén</a:t>
          </a:r>
          <a:endParaRPr lang="es-MX" sz="1500" kern="1200" dirty="0"/>
        </a:p>
      </dsp:txBody>
      <dsp:txXfrm>
        <a:off x="2484133" y="2969206"/>
        <a:ext cx="1199740" cy="848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27926-3E84-4BBD-97DC-56AC9CA9AAA0}">
      <dsp:nvSpPr>
        <dsp:cNvPr id="0" name=""/>
        <dsp:cNvSpPr/>
      </dsp:nvSpPr>
      <dsp:spPr>
        <a:xfrm>
          <a:off x="5342" y="1151002"/>
          <a:ext cx="2308756" cy="115437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Evangelio</a:t>
          </a:r>
          <a:endParaRPr lang="es-MX" sz="2600" kern="1200" dirty="0"/>
        </a:p>
      </dsp:txBody>
      <dsp:txXfrm>
        <a:off x="39153" y="1184813"/>
        <a:ext cx="2241134" cy="1086756"/>
      </dsp:txXfrm>
    </dsp:sp>
    <dsp:sp modelId="{E7D34F0A-92D2-4711-8F57-2BB6DB59CCF9}">
      <dsp:nvSpPr>
        <dsp:cNvPr id="0" name=""/>
        <dsp:cNvSpPr/>
      </dsp:nvSpPr>
      <dsp:spPr>
        <a:xfrm rot="19457599">
          <a:off x="2207201" y="1366249"/>
          <a:ext cx="1137296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1137296" y="300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747418" y="1367875"/>
        <a:ext cx="56864" cy="56864"/>
      </dsp:txXfrm>
    </dsp:sp>
    <dsp:sp modelId="{14AB2DA8-57B6-4B3D-92E4-245BD4E089F3}">
      <dsp:nvSpPr>
        <dsp:cNvPr id="0" name=""/>
        <dsp:cNvSpPr/>
      </dsp:nvSpPr>
      <dsp:spPr>
        <a:xfrm>
          <a:off x="3237601" y="487235"/>
          <a:ext cx="2308756" cy="115437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«En el camino»</a:t>
          </a:r>
          <a:endParaRPr lang="es-MX" sz="2600" kern="1200" dirty="0"/>
        </a:p>
      </dsp:txBody>
      <dsp:txXfrm>
        <a:off x="3271412" y="521046"/>
        <a:ext cx="2241134" cy="1086756"/>
      </dsp:txXfrm>
    </dsp:sp>
    <dsp:sp modelId="{0B9140F2-C58A-46A8-A59E-C1204A92BFB7}">
      <dsp:nvSpPr>
        <dsp:cNvPr id="0" name=""/>
        <dsp:cNvSpPr/>
      </dsp:nvSpPr>
      <dsp:spPr>
        <a:xfrm>
          <a:off x="5546358" y="1034365"/>
          <a:ext cx="923502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923502" y="300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5985021" y="1041336"/>
        <a:ext cx="46175" cy="46175"/>
      </dsp:txXfrm>
    </dsp:sp>
    <dsp:sp modelId="{B1C83C04-A82A-4178-BBBB-5E02A45BB5D1}">
      <dsp:nvSpPr>
        <dsp:cNvPr id="0" name=""/>
        <dsp:cNvSpPr/>
      </dsp:nvSpPr>
      <dsp:spPr>
        <a:xfrm>
          <a:off x="6469860" y="487235"/>
          <a:ext cx="2308756" cy="11543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Un estilo de vida </a:t>
          </a:r>
          <a:endParaRPr lang="es-MX" sz="2600" kern="1200" dirty="0"/>
        </a:p>
      </dsp:txBody>
      <dsp:txXfrm>
        <a:off x="6503671" y="521046"/>
        <a:ext cx="2241134" cy="1086756"/>
      </dsp:txXfrm>
    </dsp:sp>
    <dsp:sp modelId="{452743BA-58DE-4337-A1C2-B25C2A41055F}">
      <dsp:nvSpPr>
        <dsp:cNvPr id="0" name=""/>
        <dsp:cNvSpPr/>
      </dsp:nvSpPr>
      <dsp:spPr>
        <a:xfrm rot="2142401">
          <a:off x="2207201" y="2030017"/>
          <a:ext cx="1137296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1137296" y="300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2747418" y="2031643"/>
        <a:ext cx="56864" cy="56864"/>
      </dsp:txXfrm>
    </dsp:sp>
    <dsp:sp modelId="{2D072163-57A8-4EFC-A674-9DC3B70307D7}">
      <dsp:nvSpPr>
        <dsp:cNvPr id="0" name=""/>
        <dsp:cNvSpPr/>
      </dsp:nvSpPr>
      <dsp:spPr>
        <a:xfrm>
          <a:off x="3237601" y="1814770"/>
          <a:ext cx="2308756" cy="115437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«Hasta lo último de la tierra»</a:t>
          </a:r>
          <a:endParaRPr lang="es-MX" sz="2600" kern="1200" dirty="0"/>
        </a:p>
      </dsp:txBody>
      <dsp:txXfrm>
        <a:off x="3271412" y="1848581"/>
        <a:ext cx="2241134" cy="1086756"/>
      </dsp:txXfrm>
    </dsp:sp>
    <dsp:sp modelId="{A2426369-E787-40E7-9153-CC5F58A8A9CA}">
      <dsp:nvSpPr>
        <dsp:cNvPr id="0" name=""/>
        <dsp:cNvSpPr/>
      </dsp:nvSpPr>
      <dsp:spPr>
        <a:xfrm>
          <a:off x="5546358" y="2361900"/>
          <a:ext cx="923502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923502" y="300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5985021" y="2368871"/>
        <a:ext cx="46175" cy="46175"/>
      </dsp:txXfrm>
    </dsp:sp>
    <dsp:sp modelId="{6F9714FC-3328-4386-82C2-AFB23EE871F9}">
      <dsp:nvSpPr>
        <dsp:cNvPr id="0" name=""/>
        <dsp:cNvSpPr/>
      </dsp:nvSpPr>
      <dsp:spPr>
        <a:xfrm>
          <a:off x="6469860" y="1814770"/>
          <a:ext cx="2308756" cy="115437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Un estilo de vida y un plan</a:t>
          </a:r>
          <a:endParaRPr lang="es-MX" sz="2600" kern="1200" dirty="0"/>
        </a:p>
      </dsp:txBody>
      <dsp:txXfrm>
        <a:off x="6503671" y="1848581"/>
        <a:ext cx="2241134" cy="1086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d5601ac4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d5601ac4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photos/qz7KZgeDmjU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unsplash.com/photos/OMl0o6TSQX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491880" y="2715766"/>
            <a:ext cx="560646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 en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todo lugar: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“Lo último de la tierra” en Hechos 1:8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875182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III: Evangelismo como estilo de vida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9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Pero recibiréis poder cuando haya venido sobre vosotros el Espíritu Santo y me seréis testigos en Jerusalén, Judea, Samaria y hasta lo último de la Tierra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Hechos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1:8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Geografía en Hechos 1:8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pic>
        <p:nvPicPr>
          <p:cNvPr id="1026" name="Picture 2" descr="https://oracionesydevocionescatolicas.com/Palestina_siglo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948" y="466303"/>
            <a:ext cx="2476500" cy="419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3638"/>
            <a:ext cx="5652120" cy="3233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97768" y="4773985"/>
            <a:ext cx="6318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spcAft>
                <a:spcPts val="1000"/>
              </a:spcAft>
            </a:pPr>
            <a:r>
              <a:rPr lang="en-US" sz="1200" kern="100" dirty="0">
                <a:latin typeface="Calibri" pitchFamily="34" charset="0"/>
                <a:ea typeface="Malgun Gothic"/>
                <a:cs typeface="Times New Roman"/>
              </a:rPr>
              <a:t>Map by Oxford University Press on https://oxfordre.com/classics/page/maps-fall-roman</a:t>
            </a:r>
            <a:endParaRPr lang="es-MX" sz="1200" kern="100" dirty="0">
              <a:effectLst/>
              <a:latin typeface="Calibri" pitchFamily="34" charset="0"/>
              <a:ea typeface="Malgun Gothic"/>
              <a:cs typeface="Times New Roman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061312" y="4610040"/>
            <a:ext cx="3082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spcAft>
                <a:spcPts val="1000"/>
              </a:spcAft>
            </a:pPr>
            <a:r>
              <a:rPr lang="en-US" sz="1000" kern="100" dirty="0">
                <a:latin typeface="Calibri"/>
                <a:ea typeface="Malgun Gothic"/>
                <a:cs typeface="Times New Roman"/>
              </a:rPr>
              <a:t>Map consulted on https://www.ateneovalencia.es/evento/ciclo-israel-en-el-siglo-i-historia-y-contexto-de-la-palestina-romana/</a:t>
            </a:r>
            <a:endParaRPr lang="es-MX" sz="1000" kern="100" dirty="0">
              <a:effectLst/>
              <a:latin typeface="Times New Roman"/>
              <a:ea typeface="Malgun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3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Ser </a:t>
            </a:r>
            <a:r>
              <a:rPr lang="es-MX" dirty="0" smtClean="0">
                <a:latin typeface="Calibri" pitchFamily="34" charset="0"/>
              </a:rPr>
              <a:t>Testigo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173063815"/>
              </p:ext>
            </p:extLst>
          </p:nvPr>
        </p:nvGraphicFramePr>
        <p:xfrm>
          <a:off x="3779912" y="901776"/>
          <a:ext cx="6168008" cy="4241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157;p18"/>
          <p:cNvSpPr txBox="1">
            <a:spLocks/>
          </p:cNvSpPr>
          <p:nvPr/>
        </p:nvSpPr>
        <p:spPr>
          <a:xfrm>
            <a:off x="364004" y="1635646"/>
            <a:ext cx="442402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¿A qué se refería Jesús?</a:t>
            </a:r>
          </a:p>
          <a:p>
            <a:pPr algn="ct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Aspectos geográficos</a:t>
            </a:r>
          </a:p>
          <a:p>
            <a:pPr marL="342900" indent="-342900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Aspectos culturales</a:t>
            </a:r>
          </a:p>
          <a:p>
            <a:pPr marL="342900" indent="-342900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El Evangelio en todo lugar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523177687"/>
              </p:ext>
            </p:extLst>
          </p:nvPr>
        </p:nvGraphicFramePr>
        <p:xfrm>
          <a:off x="251520" y="1203598"/>
          <a:ext cx="878396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3" name="Google Shape;157;p18"/>
          <p:cNvSpPr txBox="1">
            <a:spLocks/>
          </p:cNvSpPr>
          <p:nvPr/>
        </p:nvSpPr>
        <p:spPr>
          <a:xfrm>
            <a:off x="2123728" y="3901707"/>
            <a:ext cx="4424020" cy="2542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Evangelismo y Misiones </a:t>
            </a: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necesidad en todo lugar </a:t>
            </a:r>
            <a:endParaRPr dirty="0">
              <a:latin typeface="Calibri" pitchFamily="34" charset="0"/>
            </a:endParaRPr>
          </a:p>
        </p:txBody>
      </p:sp>
      <p:sp>
        <p:nvSpPr>
          <p:cNvPr id="615" name="Google Shape;615;p4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24" name="Google Shape;624;p45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57;p18"/>
          <p:cNvSpPr txBox="1">
            <a:spLocks/>
          </p:cNvSpPr>
          <p:nvPr/>
        </p:nvSpPr>
        <p:spPr>
          <a:xfrm>
            <a:off x="4572000" y="1058501"/>
            <a:ext cx="4608512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800" dirty="0" smtClean="0">
                <a:solidFill>
                  <a:schemeClr val="accent1"/>
                </a:solidFill>
                <a:latin typeface="Calibri" pitchFamily="34" charset="0"/>
              </a:rPr>
              <a:t>¿En todo lugar se necesitan perdón?</a:t>
            </a:r>
          </a:p>
          <a:p>
            <a:r>
              <a:rPr lang="es-MX" sz="1800" dirty="0" smtClean="0">
                <a:solidFill>
                  <a:schemeClr val="accent1"/>
                </a:solidFill>
                <a:latin typeface="Calibri" pitchFamily="34" charset="0"/>
              </a:rPr>
              <a:t>¿En todo lugar deben vivir en santidad?</a:t>
            </a:r>
          </a:p>
          <a:p>
            <a:r>
              <a:rPr lang="es-MX" sz="1800" dirty="0" smtClean="0">
                <a:solidFill>
                  <a:schemeClr val="accent1"/>
                </a:solidFill>
                <a:latin typeface="Calibri" pitchFamily="34" charset="0"/>
              </a:rPr>
              <a:t>¿En todo lugar se necesita la esperanza?</a:t>
            </a:r>
          </a:p>
          <a:p>
            <a:r>
              <a:rPr lang="es-MX" sz="1800" dirty="0" smtClean="0">
                <a:solidFill>
                  <a:schemeClr val="accent1"/>
                </a:solidFill>
                <a:latin typeface="Calibri" pitchFamily="34" charset="0"/>
              </a:rPr>
              <a:t>¿En todo lugar se debe compartir el evangelio</a:t>
            </a: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?</a:t>
            </a:r>
          </a:p>
          <a:p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¿Será que en todo lugar se necesita escuchar este mensaje de la misma forma?</a:t>
            </a:r>
          </a:p>
        </p:txBody>
      </p:sp>
      <p:pic>
        <p:nvPicPr>
          <p:cNvPr id="14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75" y="1663440"/>
            <a:ext cx="1490400" cy="1489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3" name="Google Shape;618;p4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635646"/>
            <a:ext cx="1489200" cy="1490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5" name="Google Shape;620;p4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69" y="3386806"/>
            <a:ext cx="1490400" cy="1489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6" name="Google Shape;622;p45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333" y="3415903"/>
            <a:ext cx="1489200" cy="143100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1 Rectángulo"/>
          <p:cNvSpPr/>
          <p:nvPr/>
        </p:nvSpPr>
        <p:spPr>
          <a:xfrm>
            <a:off x="275491" y="4835936"/>
            <a:ext cx="89050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sz="1000" dirty="0">
                <a:latin typeface="Calibri" pitchFamily="34" charset="0"/>
              </a:rPr>
              <a:t>Photo 1 by </a:t>
            </a:r>
            <a:r>
              <a:rPr lang="en-US" sz="1000" dirty="0" err="1">
                <a:latin typeface="Calibri" pitchFamily="34" charset="0"/>
              </a:rPr>
              <a:t>Josue</a:t>
            </a:r>
            <a:r>
              <a:rPr lang="en-US" sz="1000" dirty="0">
                <a:latin typeface="Calibri" pitchFamily="34" charset="0"/>
              </a:rPr>
              <a:t> Michel on </a:t>
            </a:r>
            <a:r>
              <a:rPr lang="en-US" sz="1000" dirty="0">
                <a:latin typeface="Calibri" pitchFamily="34" charset="0"/>
                <a:hlinkClick r:id="rId7"/>
              </a:rPr>
              <a:t>https://</a:t>
            </a:r>
            <a:r>
              <a:rPr lang="en-US" sz="1000" dirty="0" smtClean="0">
                <a:latin typeface="Calibri" pitchFamily="34" charset="0"/>
                <a:hlinkClick r:id="rId7"/>
              </a:rPr>
              <a:t>unsplash.com/photos/OMl0o6TSQXU</a:t>
            </a:r>
            <a:r>
              <a:rPr lang="es-MX" sz="1000" dirty="0">
                <a:latin typeface="Calibri" pitchFamily="34" charset="0"/>
              </a:rPr>
              <a:t> </a:t>
            </a:r>
            <a:r>
              <a:rPr lang="es-MX" sz="1000" dirty="0" smtClean="0">
                <a:latin typeface="Calibri" pitchFamily="34" charset="0"/>
              </a:rPr>
              <a:t>    </a:t>
            </a:r>
            <a:r>
              <a:rPr lang="en-US" sz="1000" dirty="0" smtClean="0">
                <a:latin typeface="Calibri" pitchFamily="34" charset="0"/>
              </a:rPr>
              <a:t>Photo </a:t>
            </a:r>
            <a:r>
              <a:rPr lang="en-US" sz="1000" dirty="0">
                <a:latin typeface="Calibri" pitchFamily="34" charset="0"/>
              </a:rPr>
              <a:t>2 by Sven Fischer on https://unsplash.com/photos/V7WkmXntA8M</a:t>
            </a:r>
            <a:endParaRPr lang="es-MX" sz="1000" dirty="0">
              <a:latin typeface="Calibri" pitchFamily="34" charset="0"/>
            </a:endParaRPr>
          </a:p>
          <a:p>
            <a:pPr latinLnBrk="1"/>
            <a:r>
              <a:rPr lang="en-US" sz="1000" dirty="0">
                <a:latin typeface="Calibri" pitchFamily="34" charset="0"/>
              </a:rPr>
              <a:t>Photo 3 by Andre Benz on </a:t>
            </a:r>
            <a:r>
              <a:rPr lang="en-US" sz="1000" dirty="0">
                <a:latin typeface="Calibri" pitchFamily="34" charset="0"/>
                <a:hlinkClick r:id="rId8"/>
              </a:rPr>
              <a:t>https://</a:t>
            </a:r>
            <a:r>
              <a:rPr lang="en-US" sz="1000" dirty="0" smtClean="0">
                <a:latin typeface="Calibri" pitchFamily="34" charset="0"/>
                <a:hlinkClick r:id="rId8"/>
              </a:rPr>
              <a:t>unsplash.com/photos/qz7KZgeDmjU</a:t>
            </a:r>
            <a:r>
              <a:rPr lang="es-MX" sz="1000" dirty="0">
                <a:latin typeface="Calibri" pitchFamily="34" charset="0"/>
              </a:rPr>
              <a:t> </a:t>
            </a:r>
            <a:r>
              <a:rPr lang="es-MX" sz="1000" dirty="0" smtClean="0">
                <a:latin typeface="Calibri" pitchFamily="34" charset="0"/>
              </a:rPr>
              <a:t>         </a:t>
            </a:r>
            <a:r>
              <a:rPr lang="en-US" sz="1000" dirty="0" smtClean="0">
                <a:latin typeface="Calibri" pitchFamily="34" charset="0"/>
              </a:rPr>
              <a:t>Photo </a:t>
            </a:r>
            <a:r>
              <a:rPr lang="en-US" sz="1000" dirty="0">
                <a:latin typeface="Calibri" pitchFamily="34" charset="0"/>
              </a:rPr>
              <a:t>4 by Antoine </a:t>
            </a:r>
            <a:r>
              <a:rPr lang="en-US" sz="1000" dirty="0" err="1">
                <a:latin typeface="Calibri" pitchFamily="34" charset="0"/>
              </a:rPr>
              <a:t>Plüss</a:t>
            </a:r>
            <a:r>
              <a:rPr lang="en-US" sz="1000" dirty="0">
                <a:latin typeface="Calibri" pitchFamily="34" charset="0"/>
              </a:rPr>
              <a:t> on https://unsplash.com/photos/MsKv6HCQ0F0</a:t>
            </a:r>
            <a:endParaRPr lang="es-MX" sz="1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Todo lugar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Cuidados y precisiones: </a:t>
            </a:r>
          </a:p>
          <a:p>
            <a:pPr marL="0" indent="0" algn="ctr">
              <a:buNone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Ser evangelista en lo más lejano implica ser evangelista en nuestro entorno</a:t>
            </a:r>
          </a:p>
          <a:p>
            <a:pPr indent="-457200">
              <a:buAutoNum type="arabicPeriod"/>
            </a:pPr>
            <a:r>
              <a:rPr lang="es-MX" sz="2000" dirty="0" smtClean="0">
                <a:latin typeface="Calibri" pitchFamily="34" charset="0"/>
              </a:rPr>
              <a:t>Ser evangelista en el entorno implica el dar testimonio a la familia, a la sociedad incluyendo grupos marginados</a:t>
            </a:r>
          </a:p>
          <a:p>
            <a:pPr indent="-457200"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63639"/>
            <a:ext cx="4392488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Robert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Koorenny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https://unsplash.com/photos/AGiZ57b2WNw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la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Iglesia»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(47-59),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todo»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(61-76) en el libro “El Evangelio” (30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páginas)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notas para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el examen de la Unidad III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6665387</TotalTime>
  <Words>362</Words>
  <Application>Microsoft Office PowerPoint</Application>
  <PresentationFormat>Presentación en pantalla (16:9)</PresentationFormat>
  <Paragraphs>65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Malgun Gothic</vt:lpstr>
      <vt:lpstr>Impact</vt:lpstr>
      <vt:lpstr>Times New Roman</vt:lpstr>
      <vt:lpstr>Roboto Slab</vt:lpstr>
      <vt:lpstr>Calibri</vt:lpstr>
      <vt:lpstr>Nixie One</vt:lpstr>
      <vt:lpstr>Warwick template</vt:lpstr>
      <vt:lpstr>Evangelismo: Presentando la Gracia</vt:lpstr>
      <vt:lpstr>Evangelismo en todo lugar:  “Lo último de la tierra” en Hechos 1:8</vt:lpstr>
      <vt:lpstr>Presentación de PowerPoint</vt:lpstr>
      <vt:lpstr>La Geografía en Hechos 1:8</vt:lpstr>
      <vt:lpstr>Ser Testigo</vt:lpstr>
      <vt:lpstr>El Evangelio en todo lugar</vt:lpstr>
      <vt:lpstr>La necesidad en todo lugar </vt:lpstr>
      <vt:lpstr>Todo lugar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73</cp:revision>
  <dcterms:modified xsi:type="dcterms:W3CDTF">2021-09-28T13:00:07Z</dcterms:modified>
</cp:coreProperties>
</file>