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30"/>
  </p:notesMasterIdLst>
  <p:sldIdLst>
    <p:sldId id="256" r:id="rId2"/>
    <p:sldId id="259" r:id="rId3"/>
    <p:sldId id="272" r:id="rId4"/>
    <p:sldId id="473" r:id="rId5"/>
    <p:sldId id="476" r:id="rId6"/>
    <p:sldId id="477" r:id="rId7"/>
    <p:sldId id="478" r:id="rId8"/>
    <p:sldId id="479" r:id="rId9"/>
    <p:sldId id="480" r:id="rId10"/>
    <p:sldId id="481" r:id="rId11"/>
    <p:sldId id="482" r:id="rId12"/>
    <p:sldId id="483" r:id="rId13"/>
    <p:sldId id="484" r:id="rId14"/>
    <p:sldId id="485" r:id="rId15"/>
    <p:sldId id="486" r:id="rId16"/>
    <p:sldId id="487" r:id="rId17"/>
    <p:sldId id="488" r:id="rId18"/>
    <p:sldId id="489" r:id="rId19"/>
    <p:sldId id="458" r:id="rId20"/>
    <p:sldId id="490" r:id="rId21"/>
    <p:sldId id="491" r:id="rId22"/>
    <p:sldId id="492" r:id="rId23"/>
    <p:sldId id="493" r:id="rId24"/>
    <p:sldId id="459" r:id="rId25"/>
    <p:sldId id="494" r:id="rId26"/>
    <p:sldId id="507" r:id="rId27"/>
    <p:sldId id="460" r:id="rId28"/>
    <p:sldId id="262" r:id="rId29"/>
  </p:sldIdLst>
  <p:sldSz cx="9144000" cy="5143500" type="screen16x9"/>
  <p:notesSz cx="6858000" cy="9144000"/>
  <p:embeddedFontLst>
    <p:embeddedFont>
      <p:font typeface="Anonymous Pro" panose="020B0604020202020204" charset="0"/>
      <p:regular r:id="rId31"/>
      <p:bold r:id="rId32"/>
      <p:italic r:id="rId33"/>
      <p:boldItalic r:id="rId34"/>
    </p:embeddedFont>
    <p:embeddedFont>
      <p:font typeface="Coming Soon" panose="020B0604020202020204" charset="0"/>
      <p:regular r:id="rId35"/>
    </p:embeddedFont>
    <p:embeddedFont>
      <p:font typeface="Concert One" panose="020B0604020202020204" charset="0"/>
      <p:regular r:id="rId36"/>
    </p:embeddedFont>
    <p:embeddedFont>
      <p:font typeface="Roboto Mono Medium" panose="020B0604020202020204" charset="0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AED1EB-B4A8-4FFC-B4F1-1F57FDB887E8}">
  <a:tblStyle styleId="{92AED1EB-B4A8-4FFC-B4F1-1F57FDB887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9.fntdata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170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6072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0594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2028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52044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7435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63733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44369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629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7426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18745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28070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5476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24329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77594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22494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63336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853034354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853034354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63142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3893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0019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5858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2698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4577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629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TITLE_AND_DESCRIPTION_1_1_1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5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650175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1262550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5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1922400" y="3538630"/>
            <a:ext cx="21402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nonymous Pro"/>
              <a:buNone/>
              <a:defRPr sz="1600" b="0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1"/>
          </p:nvPr>
        </p:nvSpPr>
        <p:spPr>
          <a:xfrm>
            <a:off x="1922400" y="1269487"/>
            <a:ext cx="3439500" cy="218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ncert One"/>
              <a:buNone/>
              <a:defRPr sz="2400" b="1">
                <a:latin typeface="Concert One"/>
                <a:ea typeface="Concert One"/>
                <a:cs typeface="Concert One"/>
                <a:sym typeface="Concert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635655">
            <a:off x="1848552" y="3058534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903775">
            <a:off x="6763976" y="866659"/>
            <a:ext cx="2068425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29175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7"/>
          <p:cNvSpPr txBox="1">
            <a:spLocks noGrp="1"/>
          </p:cNvSpPr>
          <p:nvPr>
            <p:ph type="title" hasCustomPrompt="1"/>
          </p:nvPr>
        </p:nvSpPr>
        <p:spPr>
          <a:xfrm>
            <a:off x="13014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3014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2" hasCustomPrompt="1"/>
          </p:nvPr>
        </p:nvSpPr>
        <p:spPr>
          <a:xfrm>
            <a:off x="352140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3"/>
          </p:nvPr>
        </p:nvSpPr>
        <p:spPr>
          <a:xfrm>
            <a:off x="352140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title" idx="4" hasCustomPrompt="1"/>
          </p:nvPr>
        </p:nvSpPr>
        <p:spPr>
          <a:xfrm>
            <a:off x="57413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5"/>
          </p:nvPr>
        </p:nvSpPr>
        <p:spPr>
          <a:xfrm>
            <a:off x="57413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693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1629950" y="3828100"/>
            <a:ext cx="2332500" cy="6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ncert One"/>
              <a:buNone/>
              <a:defRPr sz="1600"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5044725" y="539500"/>
            <a:ext cx="3224400" cy="40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139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1" r:id="rId3"/>
    <p:sldLayoutId id="2147483669" r:id="rId4"/>
    <p:sldLayoutId id="2147483670" r:id="rId5"/>
    <p:sldLayoutId id="2147483671" r:id="rId6"/>
    <p:sldLayoutId id="2147483672" r:id="rId7"/>
    <p:sldLayoutId id="2147483678" r:id="rId8"/>
    <p:sldLayoutId id="214748367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Educación Cristiana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9" name="Google Shape;179;p30"/>
          <p:cNvSpPr txBox="1">
            <a:spLocks noGrp="1"/>
          </p:cNvSpPr>
          <p:nvPr>
            <p:ph type="subTitle" idx="1"/>
          </p:nvPr>
        </p:nvSpPr>
        <p:spPr>
          <a:xfrm>
            <a:off x="1630573" y="3769325"/>
            <a:ext cx="150908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David Leví Orta Álvarez</a:t>
            </a:r>
            <a:endParaRPr b="0" dirty="0"/>
          </a:p>
        </p:txBody>
      </p:sp>
      <p:sp>
        <p:nvSpPr>
          <p:cNvPr id="180" name="Google Shape;180;p30"/>
          <p:cNvSpPr/>
          <p:nvPr/>
        </p:nvSpPr>
        <p:spPr>
          <a:xfrm>
            <a:off x="2386313" y="287005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Google Shape;181;p30"/>
          <p:cNvSpPr/>
          <p:nvPr/>
        </p:nvSpPr>
        <p:spPr>
          <a:xfrm>
            <a:off x="6232350" y="285628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Google Shape;182;p30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539175" y="360322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0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6539175" y="3055100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267E2A1-4C25-4157-835E-C2083594D20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248" y="618123"/>
            <a:ext cx="1458163" cy="1092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90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45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45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1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7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6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645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8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Valorar el aprendizaje informal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73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6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Valorar el aprendizaje informal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Promover la interdisciplinariedad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23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6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Valorar el aprendizaje informal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Promover la interdisciplinariedad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Favorecer la cultura del aprendizaje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9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90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Valorar el aprendizaje informal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Promover la interdisciplinariedad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Favorecer la cultura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Apreciar la diversidad como fuente de riqueza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005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71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39112540-E016-42D0-936F-94B23F7ED2CA}"/>
              </a:ext>
            </a:extLst>
          </p:cNvPr>
          <p:cNvSpPr txBox="1">
            <a:spLocks/>
          </p:cNvSpPr>
          <p:nvPr/>
        </p:nvSpPr>
        <p:spPr bwMode="auto">
          <a:xfrm>
            <a:off x="4572000" y="1232806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Aprendizaje en circunstancias reales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La evaluación como proceso de planeación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Modelar 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Valorar el aprendizaje informal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Promover la interdisciplinariedad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Favorecer la cultura del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Apreciar la diversidad como fuente de riqueza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Usar la disciplina como apoyo al aprendizaje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 startAt="7"/>
              <a:defRPr/>
            </a:pPr>
            <a:endParaRPr lang="es-MX" sz="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276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Programas</a:t>
            </a:r>
          </a:p>
        </p:txBody>
      </p:sp>
    </p:spTree>
    <p:extLst>
      <p:ext uri="{BB962C8B-B14F-4D97-AF65-F5344CB8AC3E}">
        <p14:creationId xmlns:p14="http://schemas.microsoft.com/office/powerpoint/2010/main" val="2631361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143737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Programas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9486" y="1196034"/>
            <a:ext cx="3568289" cy="3250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-Adoración</a:t>
            </a:r>
          </a:p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-Servicio</a:t>
            </a:r>
          </a:p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-Evangelismo</a:t>
            </a:r>
          </a:p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-Comunión</a:t>
            </a:r>
          </a:p>
          <a:p>
            <a:pPr>
              <a:lnSpc>
                <a:spcPct val="150000"/>
              </a:lnSpc>
            </a:pPr>
            <a:r>
              <a:rPr lang="es-MX" sz="2800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-Discipulado</a:t>
            </a:r>
          </a:p>
        </p:txBody>
      </p:sp>
    </p:spTree>
    <p:extLst>
      <p:ext uri="{BB962C8B-B14F-4D97-AF65-F5344CB8AC3E}">
        <p14:creationId xmlns:p14="http://schemas.microsoft.com/office/powerpoint/2010/main" val="967195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3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08</a:t>
            </a:r>
            <a:endParaRPr dirty="0"/>
          </a:p>
        </p:txBody>
      </p:sp>
      <p:pic>
        <p:nvPicPr>
          <p:cNvPr id="214" name="Google Shape;214;p3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3" y="2371676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Planeación</a:t>
            </a:r>
            <a:br>
              <a:rPr lang="es-MX" dirty="0"/>
            </a:br>
            <a:r>
              <a:rPr lang="es-MX" sz="2400" dirty="0"/>
              <a:t>Parte 1</a:t>
            </a:r>
            <a:endParaRPr lang="es-MX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143737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Programas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3737" y="1368683"/>
            <a:ext cx="6522506" cy="2604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Activos, interesados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En el culto, pero no tienen compromiso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Nunca han asistido</a:t>
            </a:r>
          </a:p>
        </p:txBody>
      </p:sp>
    </p:spTree>
    <p:extLst>
      <p:ext uri="{BB962C8B-B14F-4D97-AF65-F5344CB8AC3E}">
        <p14:creationId xmlns:p14="http://schemas.microsoft.com/office/powerpoint/2010/main" val="1280761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Planeación</a:t>
            </a:r>
          </a:p>
        </p:txBody>
      </p:sp>
    </p:spTree>
    <p:extLst>
      <p:ext uri="{BB962C8B-B14F-4D97-AF65-F5344CB8AC3E}">
        <p14:creationId xmlns:p14="http://schemas.microsoft.com/office/powerpoint/2010/main" val="530696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143737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Planeación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3737" y="1368683"/>
            <a:ext cx="6522506" cy="2604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Flexibilidad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Realismo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s-MX" sz="2800" dirty="0">
                <a:solidFill>
                  <a:schemeClr val="bg1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Precisión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endParaRPr lang="es-MX" sz="2800" dirty="0">
              <a:solidFill>
                <a:schemeClr val="bg1">
                  <a:lumMod val="75000"/>
                </a:schemeClr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237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143737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Planeación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43737" y="1183245"/>
            <a:ext cx="6522506" cy="3897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accent2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Diagnostico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accent2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accent2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Elaboración de Contenidos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accent2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Estrategias didácticas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MX" sz="2800" dirty="0">
                <a:solidFill>
                  <a:schemeClr val="accent2">
                    <a:lumMod val="75000"/>
                  </a:schemeClr>
                </a:solidFill>
                <a:latin typeface="Roboto Mono Medium" panose="020B0604020202020204" charset="0"/>
                <a:ea typeface="Roboto Mono Medium" panose="020B0604020202020204" charset="0"/>
              </a:rPr>
              <a:t>Evaluación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s-MX" sz="2800" dirty="0">
              <a:solidFill>
                <a:schemeClr val="accent2">
                  <a:lumMod val="75000"/>
                </a:schemeClr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553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1. Diagnóstico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4435121" cy="1660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Problemática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Necesidad</a:t>
            </a:r>
          </a:p>
        </p:txBody>
      </p:sp>
    </p:spTree>
    <p:extLst>
      <p:ext uri="{BB962C8B-B14F-4D97-AF65-F5344CB8AC3E}">
        <p14:creationId xmlns:p14="http://schemas.microsoft.com/office/powerpoint/2010/main" val="1655658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2635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¿Qué fines deseo alcanzar?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Los objetivos vienen a </a:t>
            </a:r>
            <a:r>
              <a:rPr lang="es-MX" sz="16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delimitar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los criterios para la elección de material, contenidos, programas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Los objetivos son </a:t>
            </a:r>
            <a:r>
              <a:rPr lang="es-MX" sz="16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resultado 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que se espera obtener del alumno después del aprendizaje</a:t>
            </a:r>
          </a:p>
        </p:txBody>
      </p:sp>
    </p:spTree>
    <p:extLst>
      <p:ext uri="{BB962C8B-B14F-4D97-AF65-F5344CB8AC3E}">
        <p14:creationId xmlns:p14="http://schemas.microsoft.com/office/powerpoint/2010/main" val="1005749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2953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i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generales: 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 formulan para ser logrados a largo plazo en indican conductas no especificadas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800" b="1" i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específicos: 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son aquellos en los que su logro se alcanza a corto plazo y definen claramente la conducta que se espera lograr</a:t>
            </a:r>
          </a:p>
        </p:txBody>
      </p:sp>
    </p:spTree>
    <p:extLst>
      <p:ext uri="{BB962C8B-B14F-4D97-AF65-F5344CB8AC3E}">
        <p14:creationId xmlns:p14="http://schemas.microsoft.com/office/powerpoint/2010/main" val="2158821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0382A5-24C7-4D10-994A-009688B8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78" y="513996"/>
            <a:ext cx="3748624" cy="4140804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C3EC7A5-909D-4EF6-B118-50EE07C9F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422" y="513996"/>
            <a:ext cx="3782100" cy="4115508"/>
          </a:xfrm>
          <a:prstGeom prst="rect">
            <a:avLst/>
          </a:prstGeom>
        </p:spPr>
      </p:pic>
      <p:sp>
        <p:nvSpPr>
          <p:cNvPr id="13" name="Google Shape;270;p38">
            <a:extLst>
              <a:ext uri="{FF2B5EF4-FFF2-40B4-BE49-F238E27FC236}">
                <a16:creationId xmlns:a16="http://schemas.microsoft.com/office/drawing/2014/main" id="{E21F751B-D150-45A0-9B41-D4EF602285EC}"/>
              </a:ext>
            </a:extLst>
          </p:cNvPr>
          <p:cNvSpPr/>
          <p:nvPr/>
        </p:nvSpPr>
        <p:spPr>
          <a:xfrm rot="-2700000">
            <a:off x="112506" y="62896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4" name="Google Shape;270;p38">
            <a:extLst>
              <a:ext uri="{FF2B5EF4-FFF2-40B4-BE49-F238E27FC236}">
                <a16:creationId xmlns:a16="http://schemas.microsoft.com/office/drawing/2014/main" id="{C388BB09-5FBC-4E30-83F3-E0EABAE89C1A}"/>
              </a:ext>
            </a:extLst>
          </p:cNvPr>
          <p:cNvSpPr/>
          <p:nvPr/>
        </p:nvSpPr>
        <p:spPr>
          <a:xfrm rot="-2700000">
            <a:off x="3597459" y="4350512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" name="Google Shape;270;p38">
            <a:extLst>
              <a:ext uri="{FF2B5EF4-FFF2-40B4-BE49-F238E27FC236}">
                <a16:creationId xmlns:a16="http://schemas.microsoft.com/office/drawing/2014/main" id="{A0457F53-BDB4-4DE5-85F7-3A6B5C55E949}"/>
              </a:ext>
            </a:extLst>
          </p:cNvPr>
          <p:cNvSpPr/>
          <p:nvPr/>
        </p:nvSpPr>
        <p:spPr>
          <a:xfrm rot="-2700000">
            <a:off x="4515617" y="520263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6" name="Google Shape;270;p38">
            <a:extLst>
              <a:ext uri="{FF2B5EF4-FFF2-40B4-BE49-F238E27FC236}">
                <a16:creationId xmlns:a16="http://schemas.microsoft.com/office/drawing/2014/main" id="{9250A264-463D-40C3-854A-D601DB145B08}"/>
              </a:ext>
            </a:extLst>
          </p:cNvPr>
          <p:cNvSpPr/>
          <p:nvPr/>
        </p:nvSpPr>
        <p:spPr>
          <a:xfrm rot="-2700000">
            <a:off x="7977625" y="435690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6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6"/>
          <p:cNvSpPr txBox="1">
            <a:spLocks noGrp="1"/>
          </p:cNvSpPr>
          <p:nvPr>
            <p:ph type="title"/>
          </p:nvPr>
        </p:nvSpPr>
        <p:spPr>
          <a:xfrm>
            <a:off x="1487581" y="1351928"/>
            <a:ext cx="6403116" cy="25962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err="1"/>
              <a:t>Standaert</a:t>
            </a:r>
            <a:r>
              <a:rPr lang="es-MX" dirty="0"/>
              <a:t>, R., </a:t>
            </a:r>
            <a:r>
              <a:rPr lang="es-MX" dirty="0" err="1"/>
              <a:t>Troch</a:t>
            </a:r>
            <a:r>
              <a:rPr lang="es-MX" dirty="0"/>
              <a:t>, F. (2011) Aprender a enseñar: una introducción a la didáctica general. Ecuador: Asociación Flamenca de Cooperación al Desarrollo y Asistencia</a:t>
            </a:r>
          </a:p>
        </p:txBody>
      </p:sp>
      <p:sp>
        <p:nvSpPr>
          <p:cNvPr id="242" name="Google Shape;242;p36"/>
          <p:cNvSpPr txBox="1">
            <a:spLocks noGrp="1"/>
          </p:cNvSpPr>
          <p:nvPr>
            <p:ph type="subTitle" idx="1"/>
          </p:nvPr>
        </p:nvSpPr>
        <p:spPr>
          <a:xfrm>
            <a:off x="1557918" y="591795"/>
            <a:ext cx="5878121" cy="6379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Bibliografía</a:t>
            </a:r>
            <a:endParaRPr dirty="0"/>
          </a:p>
        </p:txBody>
      </p:sp>
      <p:pic>
        <p:nvPicPr>
          <p:cNvPr id="243" name="Google Shape;24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695460">
            <a:off x="7223350" y="3043145"/>
            <a:ext cx="1796100" cy="2099898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grpSp>
        <p:nvGrpSpPr>
          <p:cNvPr id="244" name="Google Shape;244;p36"/>
          <p:cNvGrpSpPr/>
          <p:nvPr/>
        </p:nvGrpSpPr>
        <p:grpSpPr>
          <a:xfrm>
            <a:off x="7656419" y="3891638"/>
            <a:ext cx="1001017" cy="853010"/>
            <a:chOff x="2341425" y="238100"/>
            <a:chExt cx="1328900" cy="1148125"/>
          </a:xfrm>
        </p:grpSpPr>
        <p:sp>
          <p:nvSpPr>
            <p:cNvPr id="245" name="Google Shape;245;p36"/>
            <p:cNvSpPr/>
            <p:nvPr/>
          </p:nvSpPr>
          <p:spPr>
            <a:xfrm>
              <a:off x="2341425" y="238100"/>
              <a:ext cx="1328900" cy="1148125"/>
            </a:xfrm>
            <a:custGeom>
              <a:avLst/>
              <a:gdLst/>
              <a:ahLst/>
              <a:cxnLst/>
              <a:rect l="l" t="t" r="r" b="b"/>
              <a:pathLst>
                <a:path w="53156" h="45925" extrusionOk="0">
                  <a:moveTo>
                    <a:pt x="49853" y="24103"/>
                  </a:moveTo>
                  <a:cubicBezTo>
                    <a:pt x="50212" y="24609"/>
                    <a:pt x="50681" y="25003"/>
                    <a:pt x="51172" y="25380"/>
                  </a:cubicBezTo>
                  <a:cubicBezTo>
                    <a:pt x="48199" y="26540"/>
                    <a:pt x="45438" y="28144"/>
                    <a:pt x="42987" y="30206"/>
                  </a:cubicBezTo>
                  <a:cubicBezTo>
                    <a:pt x="41727" y="31264"/>
                    <a:pt x="40396" y="32510"/>
                    <a:pt x="39238" y="33887"/>
                  </a:cubicBezTo>
                  <a:cubicBezTo>
                    <a:pt x="39347" y="33688"/>
                    <a:pt x="39460" y="33491"/>
                    <a:pt x="39578" y="33301"/>
                  </a:cubicBezTo>
                  <a:cubicBezTo>
                    <a:pt x="40490" y="31831"/>
                    <a:pt x="41539" y="30449"/>
                    <a:pt x="42711" y="29176"/>
                  </a:cubicBezTo>
                  <a:cubicBezTo>
                    <a:pt x="44775" y="26932"/>
                    <a:pt x="47091" y="25229"/>
                    <a:pt x="49853" y="24103"/>
                  </a:cubicBezTo>
                  <a:close/>
                  <a:moveTo>
                    <a:pt x="35117" y="1053"/>
                  </a:moveTo>
                  <a:lnTo>
                    <a:pt x="35117" y="1053"/>
                  </a:lnTo>
                  <a:cubicBezTo>
                    <a:pt x="36710" y="1715"/>
                    <a:pt x="38294" y="4814"/>
                    <a:pt x="38992" y="5799"/>
                  </a:cubicBezTo>
                  <a:cubicBezTo>
                    <a:pt x="40312" y="7660"/>
                    <a:pt x="41633" y="9523"/>
                    <a:pt x="42954" y="11383"/>
                  </a:cubicBezTo>
                  <a:cubicBezTo>
                    <a:pt x="44182" y="13110"/>
                    <a:pt x="45421" y="14827"/>
                    <a:pt x="46633" y="16564"/>
                  </a:cubicBezTo>
                  <a:cubicBezTo>
                    <a:pt x="46650" y="16588"/>
                    <a:pt x="46667" y="16613"/>
                    <a:pt x="46685" y="16638"/>
                  </a:cubicBezTo>
                  <a:cubicBezTo>
                    <a:pt x="47623" y="18397"/>
                    <a:pt x="48600" y="20134"/>
                    <a:pt x="49618" y="21849"/>
                  </a:cubicBezTo>
                  <a:cubicBezTo>
                    <a:pt x="48693" y="22281"/>
                    <a:pt x="47744" y="23007"/>
                    <a:pt x="47214" y="23343"/>
                  </a:cubicBezTo>
                  <a:cubicBezTo>
                    <a:pt x="45320" y="24544"/>
                    <a:pt x="43587" y="25982"/>
                    <a:pt x="42057" y="27622"/>
                  </a:cubicBezTo>
                  <a:cubicBezTo>
                    <a:pt x="40592" y="29191"/>
                    <a:pt x="39304" y="30938"/>
                    <a:pt x="38281" y="32827"/>
                  </a:cubicBezTo>
                  <a:cubicBezTo>
                    <a:pt x="37877" y="33573"/>
                    <a:pt x="37271" y="34533"/>
                    <a:pt x="36981" y="35496"/>
                  </a:cubicBezTo>
                  <a:cubicBezTo>
                    <a:pt x="36328" y="34434"/>
                    <a:pt x="35635" y="33395"/>
                    <a:pt x="34953" y="32353"/>
                  </a:cubicBezTo>
                  <a:cubicBezTo>
                    <a:pt x="33450" y="30055"/>
                    <a:pt x="31915" y="27777"/>
                    <a:pt x="30347" y="25524"/>
                  </a:cubicBezTo>
                  <a:cubicBezTo>
                    <a:pt x="28841" y="23359"/>
                    <a:pt x="27306" y="21217"/>
                    <a:pt x="25741" y="19095"/>
                  </a:cubicBezTo>
                  <a:cubicBezTo>
                    <a:pt x="24508" y="17421"/>
                    <a:pt x="23256" y="15382"/>
                    <a:pt x="21757" y="13843"/>
                  </a:cubicBezTo>
                  <a:cubicBezTo>
                    <a:pt x="22758" y="10753"/>
                    <a:pt x="24747" y="8361"/>
                    <a:pt x="26903" y="5992"/>
                  </a:cubicBezTo>
                  <a:cubicBezTo>
                    <a:pt x="27357" y="5493"/>
                    <a:pt x="27826" y="4981"/>
                    <a:pt x="28315" y="4481"/>
                  </a:cubicBezTo>
                  <a:cubicBezTo>
                    <a:pt x="29626" y="3498"/>
                    <a:pt x="31045" y="2668"/>
                    <a:pt x="32551" y="2018"/>
                  </a:cubicBezTo>
                  <a:cubicBezTo>
                    <a:pt x="33121" y="1772"/>
                    <a:pt x="33780" y="1496"/>
                    <a:pt x="34476" y="1255"/>
                  </a:cubicBezTo>
                  <a:cubicBezTo>
                    <a:pt x="34702" y="1206"/>
                    <a:pt x="34932" y="1166"/>
                    <a:pt x="35161" y="1125"/>
                  </a:cubicBezTo>
                  <a:cubicBezTo>
                    <a:pt x="35147" y="1101"/>
                    <a:pt x="35132" y="1076"/>
                    <a:pt x="35117" y="1053"/>
                  </a:cubicBezTo>
                  <a:close/>
                  <a:moveTo>
                    <a:pt x="49886" y="22296"/>
                  </a:moveTo>
                  <a:cubicBezTo>
                    <a:pt x="50069" y="22601"/>
                    <a:pt x="50253" y="22905"/>
                    <a:pt x="50437" y="23208"/>
                  </a:cubicBezTo>
                  <a:cubicBezTo>
                    <a:pt x="50328" y="23239"/>
                    <a:pt x="50219" y="23270"/>
                    <a:pt x="50110" y="23305"/>
                  </a:cubicBezTo>
                  <a:cubicBezTo>
                    <a:pt x="50098" y="23304"/>
                    <a:pt x="50086" y="23303"/>
                    <a:pt x="50074" y="23303"/>
                  </a:cubicBezTo>
                  <a:cubicBezTo>
                    <a:pt x="49989" y="23303"/>
                    <a:pt x="49905" y="23334"/>
                    <a:pt x="49839" y="23390"/>
                  </a:cubicBezTo>
                  <a:cubicBezTo>
                    <a:pt x="46983" y="24343"/>
                    <a:pt x="44499" y="26352"/>
                    <a:pt x="42469" y="28520"/>
                  </a:cubicBezTo>
                  <a:cubicBezTo>
                    <a:pt x="40592" y="30525"/>
                    <a:pt x="38254" y="33305"/>
                    <a:pt x="37357" y="36095"/>
                  </a:cubicBezTo>
                  <a:cubicBezTo>
                    <a:pt x="37306" y="36011"/>
                    <a:pt x="37249" y="35923"/>
                    <a:pt x="37190" y="35830"/>
                  </a:cubicBezTo>
                  <a:cubicBezTo>
                    <a:pt x="37565" y="34416"/>
                    <a:pt x="38696" y="32821"/>
                    <a:pt x="39296" y="31878"/>
                  </a:cubicBezTo>
                  <a:cubicBezTo>
                    <a:pt x="40239" y="30393"/>
                    <a:pt x="41330" y="29005"/>
                    <a:pt x="42550" y="27739"/>
                  </a:cubicBezTo>
                  <a:cubicBezTo>
                    <a:pt x="43708" y="26537"/>
                    <a:pt x="44980" y="25451"/>
                    <a:pt x="46348" y="24494"/>
                  </a:cubicBezTo>
                  <a:cubicBezTo>
                    <a:pt x="47234" y="23875"/>
                    <a:pt x="48600" y="22828"/>
                    <a:pt x="49886" y="22296"/>
                  </a:cubicBezTo>
                  <a:close/>
                  <a:moveTo>
                    <a:pt x="20475" y="13918"/>
                  </a:moveTo>
                  <a:cubicBezTo>
                    <a:pt x="20720" y="13985"/>
                    <a:pt x="20968" y="14054"/>
                    <a:pt x="21218" y="14127"/>
                  </a:cubicBezTo>
                  <a:lnTo>
                    <a:pt x="21219" y="14127"/>
                  </a:lnTo>
                  <a:cubicBezTo>
                    <a:pt x="22265" y="15897"/>
                    <a:pt x="23782" y="17534"/>
                    <a:pt x="24979" y="19160"/>
                  </a:cubicBezTo>
                  <a:cubicBezTo>
                    <a:pt x="26409" y="21107"/>
                    <a:pt x="27816" y="23071"/>
                    <a:pt x="29199" y="25052"/>
                  </a:cubicBezTo>
                  <a:cubicBezTo>
                    <a:pt x="30581" y="27035"/>
                    <a:pt x="31937" y="29034"/>
                    <a:pt x="33269" y="31050"/>
                  </a:cubicBezTo>
                  <a:cubicBezTo>
                    <a:pt x="33874" y="31967"/>
                    <a:pt x="34473" y="32886"/>
                    <a:pt x="35069" y="33809"/>
                  </a:cubicBezTo>
                  <a:cubicBezTo>
                    <a:pt x="35425" y="34364"/>
                    <a:pt x="35780" y="34920"/>
                    <a:pt x="36133" y="35475"/>
                  </a:cubicBezTo>
                  <a:lnTo>
                    <a:pt x="36486" y="36032"/>
                  </a:lnTo>
                  <a:cubicBezTo>
                    <a:pt x="36496" y="36074"/>
                    <a:pt x="36508" y="36115"/>
                    <a:pt x="36522" y="36155"/>
                  </a:cubicBezTo>
                  <a:cubicBezTo>
                    <a:pt x="33879" y="32306"/>
                    <a:pt x="31050" y="28568"/>
                    <a:pt x="28325" y="24779"/>
                  </a:cubicBezTo>
                  <a:cubicBezTo>
                    <a:pt x="25722" y="21160"/>
                    <a:pt x="23203" y="17449"/>
                    <a:pt x="20475" y="13918"/>
                  </a:cubicBezTo>
                  <a:close/>
                  <a:moveTo>
                    <a:pt x="37953" y="37630"/>
                  </a:moveTo>
                  <a:cubicBezTo>
                    <a:pt x="37851" y="37834"/>
                    <a:pt x="37753" y="38038"/>
                    <a:pt x="37661" y="38245"/>
                  </a:cubicBezTo>
                  <a:cubicBezTo>
                    <a:pt x="37630" y="38236"/>
                    <a:pt x="37597" y="38231"/>
                    <a:pt x="37565" y="38231"/>
                  </a:cubicBezTo>
                  <a:cubicBezTo>
                    <a:pt x="37533" y="38231"/>
                    <a:pt x="37500" y="38236"/>
                    <a:pt x="37470" y="38245"/>
                  </a:cubicBezTo>
                  <a:cubicBezTo>
                    <a:pt x="37633" y="38041"/>
                    <a:pt x="37793" y="37835"/>
                    <a:pt x="37953" y="37630"/>
                  </a:cubicBezTo>
                  <a:close/>
                  <a:moveTo>
                    <a:pt x="36509" y="38717"/>
                  </a:moveTo>
                  <a:cubicBezTo>
                    <a:pt x="36518" y="38717"/>
                    <a:pt x="36527" y="38717"/>
                    <a:pt x="36536" y="38717"/>
                  </a:cubicBezTo>
                  <a:cubicBezTo>
                    <a:pt x="36609" y="38809"/>
                    <a:pt x="36720" y="38864"/>
                    <a:pt x="36837" y="38865"/>
                  </a:cubicBezTo>
                  <a:cubicBezTo>
                    <a:pt x="36596" y="38971"/>
                    <a:pt x="36282" y="39011"/>
                    <a:pt x="35935" y="39011"/>
                  </a:cubicBezTo>
                  <a:cubicBezTo>
                    <a:pt x="35451" y="39011"/>
                    <a:pt x="34904" y="38934"/>
                    <a:pt x="34409" y="38856"/>
                  </a:cubicBezTo>
                  <a:cubicBezTo>
                    <a:pt x="35105" y="38764"/>
                    <a:pt x="35807" y="38717"/>
                    <a:pt x="36509" y="38717"/>
                  </a:cubicBezTo>
                  <a:close/>
                  <a:moveTo>
                    <a:pt x="15183" y="13113"/>
                  </a:moveTo>
                  <a:cubicBezTo>
                    <a:pt x="16769" y="13113"/>
                    <a:pt x="18319" y="13366"/>
                    <a:pt x="19934" y="13775"/>
                  </a:cubicBezTo>
                  <a:cubicBezTo>
                    <a:pt x="22531" y="17699"/>
                    <a:pt x="25404" y="21460"/>
                    <a:pt x="28149" y="25276"/>
                  </a:cubicBezTo>
                  <a:cubicBezTo>
                    <a:pt x="30879" y="29073"/>
                    <a:pt x="33528" y="32953"/>
                    <a:pt x="36351" y="36684"/>
                  </a:cubicBezTo>
                  <a:cubicBezTo>
                    <a:pt x="34542" y="35843"/>
                    <a:pt x="32568" y="35460"/>
                    <a:pt x="30570" y="35460"/>
                  </a:cubicBezTo>
                  <a:cubicBezTo>
                    <a:pt x="26406" y="35460"/>
                    <a:pt x="22142" y="37123"/>
                    <a:pt x="19074" y="39757"/>
                  </a:cubicBezTo>
                  <a:cubicBezTo>
                    <a:pt x="13793" y="32214"/>
                    <a:pt x="8154" y="24943"/>
                    <a:pt x="2157" y="17945"/>
                  </a:cubicBezTo>
                  <a:lnTo>
                    <a:pt x="2159" y="17945"/>
                  </a:lnTo>
                  <a:cubicBezTo>
                    <a:pt x="5055" y="16227"/>
                    <a:pt x="8015" y="14530"/>
                    <a:pt x="11283" y="13642"/>
                  </a:cubicBezTo>
                  <a:cubicBezTo>
                    <a:pt x="12638" y="13273"/>
                    <a:pt x="13922" y="13113"/>
                    <a:pt x="15183" y="13113"/>
                  </a:cubicBezTo>
                  <a:close/>
                  <a:moveTo>
                    <a:pt x="2578" y="20435"/>
                  </a:moveTo>
                  <a:cubicBezTo>
                    <a:pt x="8168" y="27062"/>
                    <a:pt x="13443" y="33937"/>
                    <a:pt x="18402" y="41058"/>
                  </a:cubicBezTo>
                  <a:cubicBezTo>
                    <a:pt x="18543" y="41262"/>
                    <a:pt x="18758" y="41377"/>
                    <a:pt x="18977" y="41377"/>
                  </a:cubicBezTo>
                  <a:cubicBezTo>
                    <a:pt x="19133" y="41377"/>
                    <a:pt x="19292" y="41318"/>
                    <a:pt x="19427" y="41190"/>
                  </a:cubicBezTo>
                  <a:cubicBezTo>
                    <a:pt x="21632" y="39103"/>
                    <a:pt x="24333" y="37693"/>
                    <a:pt x="27314" y="37090"/>
                  </a:cubicBezTo>
                  <a:cubicBezTo>
                    <a:pt x="28284" y="36894"/>
                    <a:pt x="29226" y="36809"/>
                    <a:pt x="30154" y="36809"/>
                  </a:cubicBezTo>
                  <a:cubicBezTo>
                    <a:pt x="30890" y="36809"/>
                    <a:pt x="31618" y="36863"/>
                    <a:pt x="32345" y="36959"/>
                  </a:cubicBezTo>
                  <a:cubicBezTo>
                    <a:pt x="32139" y="36996"/>
                    <a:pt x="31934" y="37038"/>
                    <a:pt x="31726" y="37085"/>
                  </a:cubicBezTo>
                  <a:cubicBezTo>
                    <a:pt x="29702" y="37535"/>
                    <a:pt x="27672" y="38191"/>
                    <a:pt x="25741" y="38939"/>
                  </a:cubicBezTo>
                  <a:cubicBezTo>
                    <a:pt x="24060" y="39590"/>
                    <a:pt x="22425" y="40379"/>
                    <a:pt x="20975" y="41459"/>
                  </a:cubicBezTo>
                  <a:cubicBezTo>
                    <a:pt x="20335" y="41934"/>
                    <a:pt x="18892" y="42836"/>
                    <a:pt x="18616" y="43758"/>
                  </a:cubicBezTo>
                  <a:cubicBezTo>
                    <a:pt x="15797" y="39642"/>
                    <a:pt x="12269" y="35871"/>
                    <a:pt x="9131" y="31993"/>
                  </a:cubicBezTo>
                  <a:cubicBezTo>
                    <a:pt x="7537" y="30022"/>
                    <a:pt x="5941" y="28055"/>
                    <a:pt x="4343" y="26088"/>
                  </a:cubicBezTo>
                  <a:cubicBezTo>
                    <a:pt x="3509" y="25063"/>
                    <a:pt x="2360" y="24025"/>
                    <a:pt x="1726" y="22872"/>
                  </a:cubicBezTo>
                  <a:lnTo>
                    <a:pt x="1290" y="22336"/>
                  </a:lnTo>
                  <a:cubicBezTo>
                    <a:pt x="1365" y="21812"/>
                    <a:pt x="1612" y="21399"/>
                    <a:pt x="2027" y="21097"/>
                  </a:cubicBezTo>
                  <a:cubicBezTo>
                    <a:pt x="2191" y="20870"/>
                    <a:pt x="2390" y="20654"/>
                    <a:pt x="2578" y="20435"/>
                  </a:cubicBezTo>
                  <a:close/>
                  <a:moveTo>
                    <a:pt x="34214" y="37438"/>
                  </a:moveTo>
                  <a:cubicBezTo>
                    <a:pt x="34480" y="37438"/>
                    <a:pt x="34745" y="37450"/>
                    <a:pt x="35009" y="37476"/>
                  </a:cubicBezTo>
                  <a:cubicBezTo>
                    <a:pt x="35056" y="37488"/>
                    <a:pt x="35104" y="37502"/>
                    <a:pt x="35153" y="37514"/>
                  </a:cubicBezTo>
                  <a:cubicBezTo>
                    <a:pt x="32341" y="37733"/>
                    <a:pt x="29659" y="38637"/>
                    <a:pt x="27141" y="39965"/>
                  </a:cubicBezTo>
                  <a:cubicBezTo>
                    <a:pt x="25564" y="40797"/>
                    <a:pt x="24060" y="41771"/>
                    <a:pt x="22625" y="42823"/>
                  </a:cubicBezTo>
                  <a:cubicBezTo>
                    <a:pt x="22053" y="43241"/>
                    <a:pt x="21266" y="44080"/>
                    <a:pt x="20621" y="44360"/>
                  </a:cubicBezTo>
                  <a:cubicBezTo>
                    <a:pt x="20405" y="44454"/>
                    <a:pt x="20198" y="44493"/>
                    <a:pt x="19997" y="44493"/>
                  </a:cubicBezTo>
                  <a:cubicBezTo>
                    <a:pt x="19802" y="44493"/>
                    <a:pt x="19613" y="44456"/>
                    <a:pt x="19427" y="44400"/>
                  </a:cubicBezTo>
                  <a:cubicBezTo>
                    <a:pt x="19434" y="44391"/>
                    <a:pt x="19440" y="44386"/>
                    <a:pt x="19448" y="44377"/>
                  </a:cubicBezTo>
                  <a:cubicBezTo>
                    <a:pt x="19593" y="44198"/>
                    <a:pt x="19599" y="43995"/>
                    <a:pt x="19448" y="43814"/>
                  </a:cubicBezTo>
                  <a:lnTo>
                    <a:pt x="19430" y="43792"/>
                  </a:lnTo>
                  <a:cubicBezTo>
                    <a:pt x="19697" y="43721"/>
                    <a:pt x="19911" y="43553"/>
                    <a:pt x="20074" y="43287"/>
                  </a:cubicBezTo>
                  <a:cubicBezTo>
                    <a:pt x="20320" y="43038"/>
                    <a:pt x="20576" y="42801"/>
                    <a:pt x="20843" y="42573"/>
                  </a:cubicBezTo>
                  <a:cubicBezTo>
                    <a:pt x="21485" y="42027"/>
                    <a:pt x="22180" y="41552"/>
                    <a:pt x="22907" y="41126"/>
                  </a:cubicBezTo>
                  <a:cubicBezTo>
                    <a:pt x="24188" y="40374"/>
                    <a:pt x="25559" y="39793"/>
                    <a:pt x="26955" y="39291"/>
                  </a:cubicBezTo>
                  <a:cubicBezTo>
                    <a:pt x="29199" y="38484"/>
                    <a:pt x="31750" y="37438"/>
                    <a:pt x="34214" y="37438"/>
                  </a:cubicBezTo>
                  <a:close/>
                  <a:moveTo>
                    <a:pt x="34842" y="0"/>
                  </a:moveTo>
                  <a:cubicBezTo>
                    <a:pt x="34343" y="0"/>
                    <a:pt x="33867" y="188"/>
                    <a:pt x="33507" y="630"/>
                  </a:cubicBezTo>
                  <a:cubicBezTo>
                    <a:pt x="31447" y="1151"/>
                    <a:pt x="29512" y="2015"/>
                    <a:pt x="27862" y="3526"/>
                  </a:cubicBezTo>
                  <a:cubicBezTo>
                    <a:pt x="27217" y="4115"/>
                    <a:pt x="26496" y="4800"/>
                    <a:pt x="25773" y="5555"/>
                  </a:cubicBezTo>
                  <a:cubicBezTo>
                    <a:pt x="23620" y="7604"/>
                    <a:pt x="21769" y="10148"/>
                    <a:pt x="20875" y="12916"/>
                  </a:cubicBezTo>
                  <a:cubicBezTo>
                    <a:pt x="19359" y="12052"/>
                    <a:pt x="17538" y="11727"/>
                    <a:pt x="15721" y="11727"/>
                  </a:cubicBezTo>
                  <a:cubicBezTo>
                    <a:pt x="14356" y="11727"/>
                    <a:pt x="12994" y="11911"/>
                    <a:pt x="11766" y="12185"/>
                  </a:cubicBezTo>
                  <a:cubicBezTo>
                    <a:pt x="7819" y="13067"/>
                    <a:pt x="4277" y="15176"/>
                    <a:pt x="838" y="17217"/>
                  </a:cubicBezTo>
                  <a:cubicBezTo>
                    <a:pt x="458" y="17444"/>
                    <a:pt x="436" y="17923"/>
                    <a:pt x="707" y="18237"/>
                  </a:cubicBezTo>
                  <a:cubicBezTo>
                    <a:pt x="1244" y="18859"/>
                    <a:pt x="1774" y="19488"/>
                    <a:pt x="2305" y="20116"/>
                  </a:cubicBezTo>
                  <a:cubicBezTo>
                    <a:pt x="1441" y="20484"/>
                    <a:pt x="862" y="21064"/>
                    <a:pt x="197" y="21811"/>
                  </a:cubicBezTo>
                  <a:cubicBezTo>
                    <a:pt x="77" y="21947"/>
                    <a:pt x="0" y="22200"/>
                    <a:pt x="127" y="22363"/>
                  </a:cubicBezTo>
                  <a:cubicBezTo>
                    <a:pt x="2951" y="26054"/>
                    <a:pt x="5928" y="29634"/>
                    <a:pt x="8843" y="33254"/>
                  </a:cubicBezTo>
                  <a:cubicBezTo>
                    <a:pt x="11749" y="36861"/>
                    <a:pt x="14485" y="40794"/>
                    <a:pt x="17652" y="44182"/>
                  </a:cubicBezTo>
                  <a:cubicBezTo>
                    <a:pt x="17664" y="44208"/>
                    <a:pt x="17679" y="44232"/>
                    <a:pt x="17699" y="44255"/>
                  </a:cubicBezTo>
                  <a:cubicBezTo>
                    <a:pt x="18282" y="44908"/>
                    <a:pt x="19219" y="45924"/>
                    <a:pt x="20167" y="45924"/>
                  </a:cubicBezTo>
                  <a:cubicBezTo>
                    <a:pt x="20277" y="45924"/>
                    <a:pt x="20387" y="45910"/>
                    <a:pt x="20497" y="45881"/>
                  </a:cubicBezTo>
                  <a:cubicBezTo>
                    <a:pt x="21148" y="45708"/>
                    <a:pt x="21757" y="44978"/>
                    <a:pt x="22286" y="44585"/>
                  </a:cubicBezTo>
                  <a:cubicBezTo>
                    <a:pt x="23162" y="43935"/>
                    <a:pt x="24053" y="43304"/>
                    <a:pt x="24965" y="42705"/>
                  </a:cubicBezTo>
                  <a:cubicBezTo>
                    <a:pt x="27366" y="41130"/>
                    <a:pt x="29934" y="39829"/>
                    <a:pt x="32678" y="39174"/>
                  </a:cubicBezTo>
                  <a:cubicBezTo>
                    <a:pt x="32752" y="39177"/>
                    <a:pt x="32826" y="39174"/>
                    <a:pt x="32900" y="39178"/>
                  </a:cubicBezTo>
                  <a:cubicBezTo>
                    <a:pt x="34054" y="39233"/>
                    <a:pt x="35153" y="39648"/>
                    <a:pt x="36288" y="39715"/>
                  </a:cubicBezTo>
                  <a:cubicBezTo>
                    <a:pt x="36337" y="39718"/>
                    <a:pt x="36385" y="39720"/>
                    <a:pt x="36433" y="39720"/>
                  </a:cubicBezTo>
                  <a:cubicBezTo>
                    <a:pt x="37209" y="39720"/>
                    <a:pt x="37750" y="39337"/>
                    <a:pt x="37827" y="38540"/>
                  </a:cubicBezTo>
                  <a:cubicBezTo>
                    <a:pt x="39593" y="36201"/>
                    <a:pt x="41115" y="33792"/>
                    <a:pt x="43273" y="31744"/>
                  </a:cubicBezTo>
                  <a:cubicBezTo>
                    <a:pt x="44449" y="30626"/>
                    <a:pt x="45716" y="29608"/>
                    <a:pt x="47060" y="28698"/>
                  </a:cubicBezTo>
                  <a:cubicBezTo>
                    <a:pt x="47079" y="28686"/>
                    <a:pt x="47099" y="28675"/>
                    <a:pt x="47118" y="28662"/>
                  </a:cubicBezTo>
                  <a:cubicBezTo>
                    <a:pt x="48826" y="27633"/>
                    <a:pt x="50637" y="26785"/>
                    <a:pt x="52524" y="26133"/>
                  </a:cubicBezTo>
                  <a:cubicBezTo>
                    <a:pt x="52902" y="26003"/>
                    <a:pt x="53156" y="25447"/>
                    <a:pt x="52785" y="25145"/>
                  </a:cubicBezTo>
                  <a:cubicBezTo>
                    <a:pt x="52171" y="24648"/>
                    <a:pt x="51613" y="24099"/>
                    <a:pt x="50959" y="23696"/>
                  </a:cubicBezTo>
                  <a:cubicBezTo>
                    <a:pt x="51006" y="23680"/>
                    <a:pt x="51050" y="23660"/>
                    <a:pt x="51097" y="23645"/>
                  </a:cubicBezTo>
                  <a:cubicBezTo>
                    <a:pt x="51251" y="23594"/>
                    <a:pt x="51309" y="23468"/>
                    <a:pt x="51300" y="23347"/>
                  </a:cubicBezTo>
                  <a:cubicBezTo>
                    <a:pt x="51345" y="23292"/>
                    <a:pt x="51376" y="23227"/>
                    <a:pt x="51391" y="23158"/>
                  </a:cubicBezTo>
                  <a:cubicBezTo>
                    <a:pt x="51657" y="23086"/>
                    <a:pt x="51868" y="22805"/>
                    <a:pt x="51676" y="22507"/>
                  </a:cubicBezTo>
                  <a:cubicBezTo>
                    <a:pt x="51561" y="22326"/>
                    <a:pt x="51447" y="22144"/>
                    <a:pt x="51333" y="21962"/>
                  </a:cubicBezTo>
                  <a:cubicBezTo>
                    <a:pt x="51345" y="21962"/>
                    <a:pt x="51359" y="21961"/>
                    <a:pt x="51371" y="21961"/>
                  </a:cubicBezTo>
                  <a:cubicBezTo>
                    <a:pt x="51374" y="21961"/>
                    <a:pt x="51377" y="21961"/>
                    <a:pt x="51379" y="21961"/>
                  </a:cubicBezTo>
                  <a:cubicBezTo>
                    <a:pt x="51539" y="21961"/>
                    <a:pt x="51585" y="21737"/>
                    <a:pt x="51453" y="21658"/>
                  </a:cubicBezTo>
                  <a:cubicBezTo>
                    <a:pt x="51333" y="21585"/>
                    <a:pt x="51198" y="21544"/>
                    <a:pt x="51056" y="21524"/>
                  </a:cubicBezTo>
                  <a:cubicBezTo>
                    <a:pt x="50796" y="21108"/>
                    <a:pt x="50546" y="20689"/>
                    <a:pt x="50290" y="20269"/>
                  </a:cubicBezTo>
                  <a:cubicBezTo>
                    <a:pt x="50030" y="19581"/>
                    <a:pt x="49589" y="18953"/>
                    <a:pt x="49191" y="18312"/>
                  </a:cubicBezTo>
                  <a:cubicBezTo>
                    <a:pt x="48421" y="17077"/>
                    <a:pt x="47572" y="15893"/>
                    <a:pt x="46728" y="14709"/>
                  </a:cubicBezTo>
                  <a:cubicBezTo>
                    <a:pt x="45005" y="12292"/>
                    <a:pt x="43280" y="9876"/>
                    <a:pt x="41551" y="7464"/>
                  </a:cubicBezTo>
                  <a:cubicBezTo>
                    <a:pt x="40019" y="5325"/>
                    <a:pt x="38618" y="2783"/>
                    <a:pt x="36781" y="897"/>
                  </a:cubicBezTo>
                  <a:cubicBezTo>
                    <a:pt x="36255" y="356"/>
                    <a:pt x="35527" y="0"/>
                    <a:pt x="348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6"/>
            <p:cNvSpPr/>
            <p:nvPr/>
          </p:nvSpPr>
          <p:spPr>
            <a:xfrm>
              <a:off x="2990175" y="381350"/>
              <a:ext cx="254450" cy="209600"/>
            </a:xfrm>
            <a:custGeom>
              <a:avLst/>
              <a:gdLst/>
              <a:ahLst/>
              <a:cxnLst/>
              <a:rect l="l" t="t" r="r" b="b"/>
              <a:pathLst>
                <a:path w="10178" h="8384" extrusionOk="0">
                  <a:moveTo>
                    <a:pt x="9489" y="1"/>
                  </a:moveTo>
                  <a:cubicBezTo>
                    <a:pt x="9460" y="1"/>
                    <a:pt x="9430" y="3"/>
                    <a:pt x="9398" y="7"/>
                  </a:cubicBezTo>
                  <a:cubicBezTo>
                    <a:pt x="5315" y="589"/>
                    <a:pt x="1324" y="4315"/>
                    <a:pt x="48" y="8144"/>
                  </a:cubicBezTo>
                  <a:cubicBezTo>
                    <a:pt x="1" y="8286"/>
                    <a:pt x="119" y="8384"/>
                    <a:pt x="239" y="8384"/>
                  </a:cubicBezTo>
                  <a:cubicBezTo>
                    <a:pt x="302" y="8384"/>
                    <a:pt x="366" y="8357"/>
                    <a:pt x="406" y="8294"/>
                  </a:cubicBezTo>
                  <a:cubicBezTo>
                    <a:pt x="1475" y="6637"/>
                    <a:pt x="2632" y="5068"/>
                    <a:pt x="4157" y="3799"/>
                  </a:cubicBezTo>
                  <a:cubicBezTo>
                    <a:pt x="5839" y="2399"/>
                    <a:pt x="7661" y="1727"/>
                    <a:pt x="9647" y="909"/>
                  </a:cubicBezTo>
                  <a:cubicBezTo>
                    <a:pt x="10177" y="691"/>
                    <a:pt x="10017" y="1"/>
                    <a:pt x="9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6"/>
            <p:cNvSpPr/>
            <p:nvPr/>
          </p:nvSpPr>
          <p:spPr>
            <a:xfrm>
              <a:off x="3026350" y="441550"/>
              <a:ext cx="247225" cy="201350"/>
            </a:xfrm>
            <a:custGeom>
              <a:avLst/>
              <a:gdLst/>
              <a:ahLst/>
              <a:cxnLst/>
              <a:rect l="l" t="t" r="r" b="b"/>
              <a:pathLst>
                <a:path w="9889" h="8054" extrusionOk="0">
                  <a:moveTo>
                    <a:pt x="9472" y="1"/>
                  </a:moveTo>
                  <a:cubicBezTo>
                    <a:pt x="9466" y="1"/>
                    <a:pt x="9460" y="1"/>
                    <a:pt x="9454" y="1"/>
                  </a:cubicBezTo>
                  <a:cubicBezTo>
                    <a:pt x="5735" y="204"/>
                    <a:pt x="1142" y="4281"/>
                    <a:pt x="59" y="7752"/>
                  </a:cubicBezTo>
                  <a:cubicBezTo>
                    <a:pt x="0" y="7941"/>
                    <a:pt x="141" y="8053"/>
                    <a:pt x="292" y="8053"/>
                  </a:cubicBezTo>
                  <a:cubicBezTo>
                    <a:pt x="375" y="8053"/>
                    <a:pt x="460" y="8019"/>
                    <a:pt x="517" y="7945"/>
                  </a:cubicBezTo>
                  <a:cubicBezTo>
                    <a:pt x="1756" y="6329"/>
                    <a:pt x="2771" y="4701"/>
                    <a:pt x="4382" y="3401"/>
                  </a:cubicBezTo>
                  <a:cubicBezTo>
                    <a:pt x="6005" y="2092"/>
                    <a:pt x="7844" y="1590"/>
                    <a:pt x="9618" y="609"/>
                  </a:cubicBezTo>
                  <a:cubicBezTo>
                    <a:pt x="9889" y="460"/>
                    <a:pt x="9783" y="1"/>
                    <a:pt x="94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6"/>
            <p:cNvSpPr/>
            <p:nvPr/>
          </p:nvSpPr>
          <p:spPr>
            <a:xfrm>
              <a:off x="3172850" y="661350"/>
              <a:ext cx="224850" cy="198300"/>
            </a:xfrm>
            <a:custGeom>
              <a:avLst/>
              <a:gdLst/>
              <a:ahLst/>
              <a:cxnLst/>
              <a:rect l="l" t="t" r="r" b="b"/>
              <a:pathLst>
                <a:path w="8994" h="7932" extrusionOk="0">
                  <a:moveTo>
                    <a:pt x="8456" y="0"/>
                  </a:moveTo>
                  <a:cubicBezTo>
                    <a:pt x="8425" y="0"/>
                    <a:pt x="8392" y="4"/>
                    <a:pt x="8358" y="11"/>
                  </a:cubicBezTo>
                  <a:cubicBezTo>
                    <a:pt x="5106" y="738"/>
                    <a:pt x="1076" y="4402"/>
                    <a:pt x="60" y="7579"/>
                  </a:cubicBezTo>
                  <a:cubicBezTo>
                    <a:pt x="1" y="7765"/>
                    <a:pt x="174" y="7931"/>
                    <a:pt x="343" y="7931"/>
                  </a:cubicBezTo>
                  <a:cubicBezTo>
                    <a:pt x="409" y="7931"/>
                    <a:pt x="474" y="7907"/>
                    <a:pt x="524" y="7849"/>
                  </a:cubicBezTo>
                  <a:cubicBezTo>
                    <a:pt x="1689" y="6518"/>
                    <a:pt x="2590" y="5030"/>
                    <a:pt x="3913" y="3818"/>
                  </a:cubicBezTo>
                  <a:cubicBezTo>
                    <a:pt x="5371" y="2483"/>
                    <a:pt x="7047" y="1783"/>
                    <a:pt x="8657" y="718"/>
                  </a:cubicBezTo>
                  <a:cubicBezTo>
                    <a:pt x="8993" y="494"/>
                    <a:pt x="8826" y="0"/>
                    <a:pt x="84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6"/>
            <p:cNvSpPr/>
            <p:nvPr/>
          </p:nvSpPr>
          <p:spPr>
            <a:xfrm>
              <a:off x="3219000" y="725650"/>
              <a:ext cx="226500" cy="215375"/>
            </a:xfrm>
            <a:custGeom>
              <a:avLst/>
              <a:gdLst/>
              <a:ahLst/>
              <a:cxnLst/>
              <a:rect l="l" t="t" r="r" b="b"/>
              <a:pathLst>
                <a:path w="9060" h="8615" extrusionOk="0">
                  <a:moveTo>
                    <a:pt x="8466" y="1"/>
                  </a:moveTo>
                  <a:cubicBezTo>
                    <a:pt x="8403" y="1"/>
                    <a:pt x="8336" y="16"/>
                    <a:pt x="8267" y="50"/>
                  </a:cubicBezTo>
                  <a:cubicBezTo>
                    <a:pt x="6348" y="1017"/>
                    <a:pt x="4571" y="2396"/>
                    <a:pt x="3025" y="3882"/>
                  </a:cubicBezTo>
                  <a:cubicBezTo>
                    <a:pt x="1836" y="5024"/>
                    <a:pt x="0" y="6568"/>
                    <a:pt x="62" y="8367"/>
                  </a:cubicBezTo>
                  <a:cubicBezTo>
                    <a:pt x="66" y="8507"/>
                    <a:pt x="206" y="8614"/>
                    <a:pt x="335" y="8614"/>
                  </a:cubicBezTo>
                  <a:cubicBezTo>
                    <a:pt x="409" y="8614"/>
                    <a:pt x="480" y="8578"/>
                    <a:pt x="518" y="8491"/>
                  </a:cubicBezTo>
                  <a:cubicBezTo>
                    <a:pt x="2016" y="5007"/>
                    <a:pt x="5594" y="2708"/>
                    <a:pt x="8679" y="755"/>
                  </a:cubicBezTo>
                  <a:cubicBezTo>
                    <a:pt x="9059" y="514"/>
                    <a:pt x="8832" y="1"/>
                    <a:pt x="84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6"/>
            <p:cNvSpPr/>
            <p:nvPr/>
          </p:nvSpPr>
          <p:spPr>
            <a:xfrm>
              <a:off x="2528200" y="658025"/>
              <a:ext cx="405900" cy="260600"/>
            </a:xfrm>
            <a:custGeom>
              <a:avLst/>
              <a:gdLst/>
              <a:ahLst/>
              <a:cxnLst/>
              <a:rect l="l" t="t" r="r" b="b"/>
              <a:pathLst>
                <a:path w="16236" h="10424" extrusionOk="0">
                  <a:moveTo>
                    <a:pt x="1382" y="2708"/>
                  </a:moveTo>
                  <a:cubicBezTo>
                    <a:pt x="2705" y="4465"/>
                    <a:pt x="4361" y="5818"/>
                    <a:pt x="5564" y="7549"/>
                  </a:cubicBezTo>
                  <a:cubicBezTo>
                    <a:pt x="5049" y="7000"/>
                    <a:pt x="4518" y="6467"/>
                    <a:pt x="3972" y="5947"/>
                  </a:cubicBezTo>
                  <a:cubicBezTo>
                    <a:pt x="3369" y="5370"/>
                    <a:pt x="2751" y="4825"/>
                    <a:pt x="2113" y="4299"/>
                  </a:cubicBezTo>
                  <a:cubicBezTo>
                    <a:pt x="2286" y="4264"/>
                    <a:pt x="2405" y="4031"/>
                    <a:pt x="2251" y="3877"/>
                  </a:cubicBezTo>
                  <a:cubicBezTo>
                    <a:pt x="1869" y="3498"/>
                    <a:pt x="1454" y="3168"/>
                    <a:pt x="1030" y="2840"/>
                  </a:cubicBezTo>
                  <a:lnTo>
                    <a:pt x="1382" y="2708"/>
                  </a:lnTo>
                  <a:close/>
                  <a:moveTo>
                    <a:pt x="9295" y="739"/>
                  </a:moveTo>
                  <a:cubicBezTo>
                    <a:pt x="10900" y="739"/>
                    <a:pt x="11714" y="2042"/>
                    <a:pt x="12738" y="3153"/>
                  </a:cubicBezTo>
                  <a:cubicBezTo>
                    <a:pt x="13607" y="4096"/>
                    <a:pt x="14464" y="5049"/>
                    <a:pt x="15310" y="6013"/>
                  </a:cubicBezTo>
                  <a:cubicBezTo>
                    <a:pt x="13936" y="6363"/>
                    <a:pt x="12589" y="6790"/>
                    <a:pt x="11275" y="7331"/>
                  </a:cubicBezTo>
                  <a:cubicBezTo>
                    <a:pt x="10703" y="7567"/>
                    <a:pt x="10139" y="7820"/>
                    <a:pt x="9583" y="8091"/>
                  </a:cubicBezTo>
                  <a:cubicBezTo>
                    <a:pt x="9104" y="8323"/>
                    <a:pt x="7997" y="9216"/>
                    <a:pt x="7494" y="9216"/>
                  </a:cubicBezTo>
                  <a:cubicBezTo>
                    <a:pt x="7280" y="9214"/>
                    <a:pt x="7087" y="9143"/>
                    <a:pt x="6911" y="9028"/>
                  </a:cubicBezTo>
                  <a:cubicBezTo>
                    <a:pt x="5976" y="6497"/>
                    <a:pt x="3660" y="4237"/>
                    <a:pt x="1564" y="2642"/>
                  </a:cubicBezTo>
                  <a:cubicBezTo>
                    <a:pt x="3992" y="1737"/>
                    <a:pt x="6804" y="749"/>
                    <a:pt x="9284" y="739"/>
                  </a:cubicBezTo>
                  <a:cubicBezTo>
                    <a:pt x="9288" y="739"/>
                    <a:pt x="9291" y="739"/>
                    <a:pt x="9295" y="739"/>
                  </a:cubicBezTo>
                  <a:close/>
                  <a:moveTo>
                    <a:pt x="9522" y="0"/>
                  </a:moveTo>
                  <a:cubicBezTo>
                    <a:pt x="8353" y="0"/>
                    <a:pt x="6970" y="475"/>
                    <a:pt x="5977" y="700"/>
                  </a:cubicBezTo>
                  <a:cubicBezTo>
                    <a:pt x="4041" y="1140"/>
                    <a:pt x="2155" y="1729"/>
                    <a:pt x="300" y="2432"/>
                  </a:cubicBezTo>
                  <a:cubicBezTo>
                    <a:pt x="25" y="2536"/>
                    <a:pt x="1" y="2846"/>
                    <a:pt x="223" y="3018"/>
                  </a:cubicBezTo>
                  <a:cubicBezTo>
                    <a:pt x="702" y="3388"/>
                    <a:pt x="1169" y="3763"/>
                    <a:pt x="1673" y="4093"/>
                  </a:cubicBezTo>
                  <a:cubicBezTo>
                    <a:pt x="3491" y="5760"/>
                    <a:pt x="5144" y="7550"/>
                    <a:pt x="6623" y="9541"/>
                  </a:cubicBezTo>
                  <a:cubicBezTo>
                    <a:pt x="6713" y="9781"/>
                    <a:pt x="6797" y="10028"/>
                    <a:pt x="6867" y="10287"/>
                  </a:cubicBezTo>
                  <a:cubicBezTo>
                    <a:pt x="6892" y="10382"/>
                    <a:pt x="6963" y="10423"/>
                    <a:pt x="7035" y="10423"/>
                  </a:cubicBezTo>
                  <a:cubicBezTo>
                    <a:pt x="7146" y="10423"/>
                    <a:pt x="7261" y="10329"/>
                    <a:pt x="7234" y="10186"/>
                  </a:cubicBezTo>
                  <a:cubicBezTo>
                    <a:pt x="7224" y="10130"/>
                    <a:pt x="7207" y="10076"/>
                    <a:pt x="7196" y="10021"/>
                  </a:cubicBezTo>
                  <a:cubicBezTo>
                    <a:pt x="7219" y="10016"/>
                    <a:pt x="7243" y="10009"/>
                    <a:pt x="7264" y="9998"/>
                  </a:cubicBezTo>
                  <a:cubicBezTo>
                    <a:pt x="9998" y="8390"/>
                    <a:pt x="12869" y="7216"/>
                    <a:pt x="15954" y="6481"/>
                  </a:cubicBezTo>
                  <a:cubicBezTo>
                    <a:pt x="16193" y="6424"/>
                    <a:pt x="16235" y="6133"/>
                    <a:pt x="16091" y="5967"/>
                  </a:cubicBezTo>
                  <a:cubicBezTo>
                    <a:pt x="14926" y="4637"/>
                    <a:pt x="13744" y="3322"/>
                    <a:pt x="12545" y="2023"/>
                  </a:cubicBezTo>
                  <a:cubicBezTo>
                    <a:pt x="11928" y="1357"/>
                    <a:pt x="11266" y="350"/>
                    <a:pt x="10341" y="98"/>
                  </a:cubicBezTo>
                  <a:cubicBezTo>
                    <a:pt x="10087" y="29"/>
                    <a:pt x="9811" y="0"/>
                    <a:pt x="95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6"/>
            <p:cNvSpPr/>
            <p:nvPr/>
          </p:nvSpPr>
          <p:spPr>
            <a:xfrm>
              <a:off x="2739725" y="878000"/>
              <a:ext cx="265375" cy="114400"/>
            </a:xfrm>
            <a:custGeom>
              <a:avLst/>
              <a:gdLst/>
              <a:ahLst/>
              <a:cxnLst/>
              <a:rect l="l" t="t" r="r" b="b"/>
              <a:pathLst>
                <a:path w="10615" h="4576" extrusionOk="0">
                  <a:moveTo>
                    <a:pt x="8807" y="0"/>
                  </a:moveTo>
                  <a:cubicBezTo>
                    <a:pt x="5620" y="0"/>
                    <a:pt x="1581" y="1966"/>
                    <a:pt x="54" y="4386"/>
                  </a:cubicBezTo>
                  <a:cubicBezTo>
                    <a:pt x="1" y="4471"/>
                    <a:pt x="79" y="4576"/>
                    <a:pt x="166" y="4576"/>
                  </a:cubicBezTo>
                  <a:cubicBezTo>
                    <a:pt x="186" y="4576"/>
                    <a:pt x="207" y="4570"/>
                    <a:pt x="226" y="4558"/>
                  </a:cubicBezTo>
                  <a:cubicBezTo>
                    <a:pt x="1875" y="3508"/>
                    <a:pt x="3258" y="2278"/>
                    <a:pt x="5131" y="1591"/>
                  </a:cubicBezTo>
                  <a:cubicBezTo>
                    <a:pt x="6861" y="957"/>
                    <a:pt x="8587" y="1026"/>
                    <a:pt x="10351" y="694"/>
                  </a:cubicBezTo>
                  <a:cubicBezTo>
                    <a:pt x="10615" y="644"/>
                    <a:pt x="10595" y="242"/>
                    <a:pt x="10351" y="180"/>
                  </a:cubicBezTo>
                  <a:cubicBezTo>
                    <a:pt x="9872" y="58"/>
                    <a:pt x="9352" y="0"/>
                    <a:pt x="88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6"/>
            <p:cNvSpPr/>
            <p:nvPr/>
          </p:nvSpPr>
          <p:spPr>
            <a:xfrm>
              <a:off x="2783475" y="946275"/>
              <a:ext cx="254775" cy="113000"/>
            </a:xfrm>
            <a:custGeom>
              <a:avLst/>
              <a:gdLst/>
              <a:ahLst/>
              <a:cxnLst/>
              <a:rect l="l" t="t" r="r" b="b"/>
              <a:pathLst>
                <a:path w="10191" h="4520" extrusionOk="0">
                  <a:moveTo>
                    <a:pt x="9024" y="1"/>
                  </a:moveTo>
                  <a:cubicBezTo>
                    <a:pt x="7296" y="1"/>
                    <a:pt x="5453" y="625"/>
                    <a:pt x="3919" y="1282"/>
                  </a:cubicBezTo>
                  <a:cubicBezTo>
                    <a:pt x="2789" y="1765"/>
                    <a:pt x="261" y="2658"/>
                    <a:pt x="23" y="4060"/>
                  </a:cubicBezTo>
                  <a:cubicBezTo>
                    <a:pt x="1" y="4188"/>
                    <a:pt x="41" y="4285"/>
                    <a:pt x="145" y="4359"/>
                  </a:cubicBezTo>
                  <a:lnTo>
                    <a:pt x="328" y="4490"/>
                  </a:lnTo>
                  <a:cubicBezTo>
                    <a:pt x="356" y="4510"/>
                    <a:pt x="386" y="4519"/>
                    <a:pt x="416" y="4519"/>
                  </a:cubicBezTo>
                  <a:cubicBezTo>
                    <a:pt x="528" y="4519"/>
                    <a:pt x="634" y="4397"/>
                    <a:pt x="599" y="4281"/>
                  </a:cubicBezTo>
                  <a:cubicBezTo>
                    <a:pt x="310" y="3333"/>
                    <a:pt x="4773" y="1735"/>
                    <a:pt x="5289" y="1569"/>
                  </a:cubicBezTo>
                  <a:cubicBezTo>
                    <a:pt x="6773" y="1093"/>
                    <a:pt x="8295" y="1027"/>
                    <a:pt x="9799" y="688"/>
                  </a:cubicBezTo>
                  <a:cubicBezTo>
                    <a:pt x="10190" y="600"/>
                    <a:pt x="10059" y="73"/>
                    <a:pt x="9711" y="36"/>
                  </a:cubicBezTo>
                  <a:cubicBezTo>
                    <a:pt x="9485" y="12"/>
                    <a:pt x="9255" y="1"/>
                    <a:pt x="90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6"/>
            <p:cNvSpPr/>
            <p:nvPr/>
          </p:nvSpPr>
          <p:spPr>
            <a:xfrm>
              <a:off x="2839925" y="1007825"/>
              <a:ext cx="259925" cy="117700"/>
            </a:xfrm>
            <a:custGeom>
              <a:avLst/>
              <a:gdLst/>
              <a:ahLst/>
              <a:cxnLst/>
              <a:rect l="l" t="t" r="r" b="b"/>
              <a:pathLst>
                <a:path w="10397" h="4708" extrusionOk="0">
                  <a:moveTo>
                    <a:pt x="9045" y="1"/>
                  </a:moveTo>
                  <a:cubicBezTo>
                    <a:pt x="5729" y="1"/>
                    <a:pt x="2019" y="2104"/>
                    <a:pt x="58" y="4551"/>
                  </a:cubicBezTo>
                  <a:cubicBezTo>
                    <a:pt x="0" y="4623"/>
                    <a:pt x="54" y="4707"/>
                    <a:pt x="124" y="4707"/>
                  </a:cubicBezTo>
                  <a:cubicBezTo>
                    <a:pt x="145" y="4707"/>
                    <a:pt x="167" y="4700"/>
                    <a:pt x="188" y="4683"/>
                  </a:cubicBezTo>
                  <a:cubicBezTo>
                    <a:pt x="1738" y="3418"/>
                    <a:pt x="3324" y="2289"/>
                    <a:pt x="5224" y="1613"/>
                  </a:cubicBezTo>
                  <a:cubicBezTo>
                    <a:pt x="6821" y="1047"/>
                    <a:pt x="8433" y="1014"/>
                    <a:pt x="10074" y="712"/>
                  </a:cubicBezTo>
                  <a:cubicBezTo>
                    <a:pt x="10385" y="655"/>
                    <a:pt x="10396" y="120"/>
                    <a:pt x="10074" y="73"/>
                  </a:cubicBezTo>
                  <a:cubicBezTo>
                    <a:pt x="9737" y="24"/>
                    <a:pt x="9393" y="1"/>
                    <a:pt x="90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9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95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8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643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359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26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1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  <a:defRPr/>
            </a:pPr>
            <a:endParaRPr lang="es-MX" sz="12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  <a:p>
            <a:pPr marL="228600" indent="-2286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endParaRPr lang="es-MX" sz="9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409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6245498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Principios Pedagógicos</a:t>
            </a:r>
          </a:p>
        </p:txBody>
      </p:sp>
      <p:sp>
        <p:nvSpPr>
          <p:cNvPr id="3" name="1 Título">
            <a:extLst>
              <a:ext uri="{FF2B5EF4-FFF2-40B4-BE49-F238E27FC236}">
                <a16:creationId xmlns:a16="http://schemas.microsoft.com/office/drawing/2014/main" id="{B173D11D-92FB-4BC1-B746-49E5EBC2D5E9}"/>
              </a:ext>
            </a:extLst>
          </p:cNvPr>
          <p:cNvSpPr txBox="1">
            <a:spLocks/>
          </p:cNvSpPr>
          <p:nvPr/>
        </p:nvSpPr>
        <p:spPr bwMode="auto">
          <a:xfrm>
            <a:off x="748145" y="1232807"/>
            <a:ext cx="3568079" cy="3377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Poner al estudiante y su aprendizaje como eje central del proceso educativo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Font typeface="Arial"/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Tener en cuenta el conocimiento previo del estudiante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Ofrecer acompañamiento al aprendizaje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Conocer los intereses de los estudiantes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Estimular la curiosidad nata del alumno</a:t>
            </a:r>
          </a:p>
          <a:p>
            <a:pPr marL="342900" indent="-342900" algn="l" fontAlgn="auto">
              <a:lnSpc>
                <a:spcPct val="150000"/>
              </a:lnSpc>
              <a:spcAft>
                <a:spcPts val="0"/>
              </a:spcAft>
              <a:buAutoNum type="arabicPeriod"/>
              <a:defRPr/>
            </a:pPr>
            <a:r>
              <a:rPr lang="es-MX" sz="12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Reconocer la naturaleza social del conocimiento</a:t>
            </a:r>
          </a:p>
        </p:txBody>
      </p:sp>
    </p:spTree>
    <p:extLst>
      <p:ext uri="{BB962C8B-B14F-4D97-AF65-F5344CB8AC3E}">
        <p14:creationId xmlns:p14="http://schemas.microsoft.com/office/powerpoint/2010/main" val="3910162126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3896</TotalTime>
  <Words>876</Words>
  <Application>Microsoft Office PowerPoint</Application>
  <PresentationFormat>Presentación en pantalla (16:9)</PresentationFormat>
  <Paragraphs>160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4" baseType="lpstr">
      <vt:lpstr>Arial</vt:lpstr>
      <vt:lpstr>Concert One</vt:lpstr>
      <vt:lpstr>Coming Soon</vt:lpstr>
      <vt:lpstr>Roboto Mono Medium</vt:lpstr>
      <vt:lpstr>Anonymous Pro</vt:lpstr>
      <vt:lpstr>Notebook Lesson by Slidesgo</vt:lpstr>
      <vt:lpstr>Educación Cristiana</vt:lpstr>
      <vt:lpstr>08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Programas</vt:lpstr>
      <vt:lpstr>Presentación de PowerPoint</vt:lpstr>
      <vt:lpstr>Presentación de PowerPoint</vt:lpstr>
      <vt:lpstr>Planeación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Standaert, R., Troch, F. (2011) Aprender a enseñar: una introducción a la didáctica general. Ecuador: Asociación Flamenca de Cooperación al Desarrollo y Asistencia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LESSON</dc:title>
  <dc:creator>LEVÍ ORTA</dc:creator>
  <cp:lastModifiedBy>LEVÍ</cp:lastModifiedBy>
  <cp:revision>58</cp:revision>
  <dcterms:modified xsi:type="dcterms:W3CDTF">2022-10-15T21:26:30Z</dcterms:modified>
</cp:coreProperties>
</file>