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4"/>
  </p:notesMasterIdLst>
  <p:handoutMasterIdLst>
    <p:handoutMasterId r:id="rId25"/>
  </p:handoutMasterIdLst>
  <p:sldIdLst>
    <p:sldId id="327" r:id="rId3"/>
    <p:sldId id="291" r:id="rId4"/>
    <p:sldId id="399" r:id="rId5"/>
    <p:sldId id="400" r:id="rId6"/>
    <p:sldId id="401" r:id="rId7"/>
    <p:sldId id="402" r:id="rId8"/>
    <p:sldId id="403" r:id="rId9"/>
    <p:sldId id="404" r:id="rId10"/>
    <p:sldId id="405" r:id="rId11"/>
    <p:sldId id="415" r:id="rId12"/>
    <p:sldId id="418" r:id="rId13"/>
    <p:sldId id="408" r:id="rId14"/>
    <p:sldId id="410" r:id="rId15"/>
    <p:sldId id="407" r:id="rId16"/>
    <p:sldId id="409" r:id="rId17"/>
    <p:sldId id="411" r:id="rId18"/>
    <p:sldId id="412" r:id="rId19"/>
    <p:sldId id="413" r:id="rId20"/>
    <p:sldId id="424" r:id="rId21"/>
    <p:sldId id="414" r:id="rId22"/>
    <p:sldId id="41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Y="-28432" custLinFactNeighborX="-99931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59304" custLinFactNeighborY="-816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92999709-5C65-4514-88E6-76A2CB9EC650}" type="presOf" srcId="{0ACE607C-430D-4D29-8F73-1029EAFEBE55}" destId="{EC893C17-48E3-46C3-BB7A-9F0D9B7D5090}" srcOrd="1" destOrd="0" presId="urn:microsoft.com/office/officeart/2005/8/layout/orgChart1"/>
    <dgm:cxn modelId="{060F2703-B8B5-4319-9BE3-92840D957ECF}" type="presOf" srcId="{0ACE607C-430D-4D29-8F73-1029EAFEBE55}" destId="{AC2C61AC-AC60-438F-898E-0FB7854199B1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C0228A82-C87B-46D6-9F07-D61E294D5311}" type="presOf" srcId="{C3EB261C-B9E9-4505-8A00-3E9FB3FFBC56}" destId="{46141452-D9D9-4DCE-9FD3-C661BB207AC2}" srcOrd="0" destOrd="0" presId="urn:microsoft.com/office/officeart/2005/8/layout/orgChart1"/>
    <dgm:cxn modelId="{020CBFA8-9ED1-4868-9826-5BE87B415C44}" type="presOf" srcId="{39F25257-A737-4ADD-93B9-7F637210135D}" destId="{EFCA8A7F-DA60-4DFE-91D9-8D570365127E}" srcOrd="0" destOrd="0" presId="urn:microsoft.com/office/officeart/2005/8/layout/orgChart1"/>
    <dgm:cxn modelId="{E8180231-202A-4E7E-A9FD-8F8096894022}" type="presOf" srcId="{C3EB261C-B9E9-4505-8A00-3E9FB3FFBC56}" destId="{F1F022DA-E303-498D-BD6B-657CB7DFD703}" srcOrd="1" destOrd="0" presId="urn:microsoft.com/office/officeart/2005/8/layout/orgChart1"/>
    <dgm:cxn modelId="{D2B33EDA-E972-4B3A-B61E-7E1D2736B342}" type="presOf" srcId="{5D12E55B-A886-4C5B-B11A-E603FE334198}" destId="{4EB67754-555F-4A2A-9D60-2E6D6B7D16C4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795896F8-C0AD-4119-9722-DA5427EA9437}" type="presParOf" srcId="{4EB67754-555F-4A2A-9D60-2E6D6B7D16C4}" destId="{0CE505AA-8015-43D7-8B53-9807F78FC652}" srcOrd="0" destOrd="0" presId="urn:microsoft.com/office/officeart/2005/8/layout/orgChart1"/>
    <dgm:cxn modelId="{1F76A00F-52A5-4531-8608-FF1E086488A0}" type="presParOf" srcId="{0CE505AA-8015-43D7-8B53-9807F78FC652}" destId="{5B9C2470-F442-4F5B-A750-2D0C0C51FA14}" srcOrd="0" destOrd="0" presId="urn:microsoft.com/office/officeart/2005/8/layout/orgChart1"/>
    <dgm:cxn modelId="{595ECD86-D078-4442-91D5-63AF02D4780A}" type="presParOf" srcId="{5B9C2470-F442-4F5B-A750-2D0C0C51FA14}" destId="{AC2C61AC-AC60-438F-898E-0FB7854199B1}" srcOrd="0" destOrd="0" presId="urn:microsoft.com/office/officeart/2005/8/layout/orgChart1"/>
    <dgm:cxn modelId="{E48952E8-D7C5-4E81-8FCE-987196BEE743}" type="presParOf" srcId="{5B9C2470-F442-4F5B-A750-2D0C0C51FA14}" destId="{EC893C17-48E3-46C3-BB7A-9F0D9B7D5090}" srcOrd="1" destOrd="0" presId="urn:microsoft.com/office/officeart/2005/8/layout/orgChart1"/>
    <dgm:cxn modelId="{FB68790A-2A6B-4F46-86F0-F397D8B16338}" type="presParOf" srcId="{0CE505AA-8015-43D7-8B53-9807F78FC652}" destId="{3DB06FC2-29A7-483B-A21D-40D57DD391E8}" srcOrd="1" destOrd="0" presId="urn:microsoft.com/office/officeart/2005/8/layout/orgChart1"/>
    <dgm:cxn modelId="{140FE9AC-3821-43BF-8831-E45147665C7E}" type="presParOf" srcId="{0CE505AA-8015-43D7-8B53-9807F78FC652}" destId="{45787262-34A5-459C-A4FB-0F029182CA0F}" srcOrd="2" destOrd="0" presId="urn:microsoft.com/office/officeart/2005/8/layout/orgChart1"/>
    <dgm:cxn modelId="{18C8507C-F08C-4A19-A125-F415BABBD8DA}" type="presParOf" srcId="{45787262-34A5-459C-A4FB-0F029182CA0F}" destId="{EFCA8A7F-DA60-4DFE-91D9-8D570365127E}" srcOrd="0" destOrd="0" presId="urn:microsoft.com/office/officeart/2005/8/layout/orgChart1"/>
    <dgm:cxn modelId="{2310CE11-7AE4-496C-84DC-4B97C9B6BE95}" type="presParOf" srcId="{45787262-34A5-459C-A4FB-0F029182CA0F}" destId="{92C00296-779B-4F79-ABE7-EA888E8F9520}" srcOrd="1" destOrd="0" presId="urn:microsoft.com/office/officeart/2005/8/layout/orgChart1"/>
    <dgm:cxn modelId="{A4543796-FAB4-4710-AD41-1550CACFDD48}" type="presParOf" srcId="{92C00296-779B-4F79-ABE7-EA888E8F9520}" destId="{461C12E1-BFBC-4264-BF3C-D16F2093CDCA}" srcOrd="0" destOrd="0" presId="urn:microsoft.com/office/officeart/2005/8/layout/orgChart1"/>
    <dgm:cxn modelId="{31279093-D3A0-4B53-BA0A-6E4E3C6F91AC}" type="presParOf" srcId="{461C12E1-BFBC-4264-BF3C-D16F2093CDCA}" destId="{46141452-D9D9-4DCE-9FD3-C661BB207AC2}" srcOrd="0" destOrd="0" presId="urn:microsoft.com/office/officeart/2005/8/layout/orgChart1"/>
    <dgm:cxn modelId="{1FAB760F-B0F9-441C-8EC3-06C016E1D4AD}" type="presParOf" srcId="{461C12E1-BFBC-4264-BF3C-D16F2093CDCA}" destId="{F1F022DA-E303-498D-BD6B-657CB7DFD703}" srcOrd="1" destOrd="0" presId="urn:microsoft.com/office/officeart/2005/8/layout/orgChart1"/>
    <dgm:cxn modelId="{80162D9D-5A47-4FA8-9304-247A3E028080}" type="presParOf" srcId="{92C00296-779B-4F79-ABE7-EA888E8F9520}" destId="{3FCE3DA8-FE07-4406-98A1-6A669DA6356E}" srcOrd="1" destOrd="0" presId="urn:microsoft.com/office/officeart/2005/8/layout/orgChart1"/>
    <dgm:cxn modelId="{4B625502-6B26-4DF4-9DA2-318D3C656710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824385-70AB-4B24-98E6-BD14806059A3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D0302D6F-8672-49D8-B072-E12291B3079A}">
      <dgm:prSet phldrT="[Texto]"/>
      <dgm:spPr/>
      <dgm:t>
        <a:bodyPr/>
        <a:lstStyle/>
        <a:p>
          <a:r>
            <a:rPr lang="es-MX" dirty="0" smtClean="0"/>
            <a:t>Congregación Manada Pequeña</a:t>
          </a:r>
          <a:endParaRPr lang="es-MX" dirty="0"/>
        </a:p>
      </dgm:t>
    </dgm:pt>
    <dgm:pt modelId="{6A5581B0-D8D3-42B8-AD0B-4B2DC5ED48AA}" type="parTrans" cxnId="{69A2A5E9-5535-4421-8135-86B7906B91BE}">
      <dgm:prSet/>
      <dgm:spPr/>
      <dgm:t>
        <a:bodyPr/>
        <a:lstStyle/>
        <a:p>
          <a:endParaRPr lang="es-MX"/>
        </a:p>
      </dgm:t>
    </dgm:pt>
    <dgm:pt modelId="{9592672E-B696-4144-A5B2-673EF30ABB9F}" type="sibTrans" cxnId="{69A2A5E9-5535-4421-8135-86B7906B91BE}">
      <dgm:prSet/>
      <dgm:spPr/>
      <dgm:t>
        <a:bodyPr/>
        <a:lstStyle/>
        <a:p>
          <a:endParaRPr lang="es-MX"/>
        </a:p>
      </dgm:t>
    </dgm:pt>
    <dgm:pt modelId="{9191B318-DA51-4F7E-9EEA-BEC7FD6C6222}">
      <dgm:prSet phldrT="[Texto]"/>
      <dgm:spPr/>
      <dgm:t>
        <a:bodyPr/>
        <a:lstStyle/>
        <a:p>
          <a:r>
            <a:rPr lang="es-MX" dirty="0" smtClean="0"/>
            <a:t>Adultos</a:t>
          </a:r>
          <a:endParaRPr lang="es-MX" dirty="0"/>
        </a:p>
      </dgm:t>
    </dgm:pt>
    <dgm:pt modelId="{14141288-EB58-4CCF-8332-48EC8AE4EE95}" type="parTrans" cxnId="{AF3856DE-0C7A-4DB7-9237-4B431C6CC53F}">
      <dgm:prSet/>
      <dgm:spPr/>
      <dgm:t>
        <a:bodyPr/>
        <a:lstStyle/>
        <a:p>
          <a:endParaRPr lang="es-MX"/>
        </a:p>
      </dgm:t>
    </dgm:pt>
    <dgm:pt modelId="{696F03E5-2FF5-43E2-B4AE-83EFA6102EE0}" type="sibTrans" cxnId="{AF3856DE-0C7A-4DB7-9237-4B431C6CC53F}">
      <dgm:prSet/>
      <dgm:spPr/>
      <dgm:t>
        <a:bodyPr/>
        <a:lstStyle/>
        <a:p>
          <a:endParaRPr lang="es-MX"/>
        </a:p>
      </dgm:t>
    </dgm:pt>
    <dgm:pt modelId="{5A0ED729-7B2C-4E83-A4F4-252AC0FEAD4B}">
      <dgm:prSet phldrT="[Texto]"/>
      <dgm:spPr/>
      <dgm:t>
        <a:bodyPr/>
        <a:lstStyle/>
        <a:p>
          <a:r>
            <a:rPr lang="es-MX" dirty="0" smtClean="0"/>
            <a:t>Jóvenes</a:t>
          </a:r>
          <a:endParaRPr lang="es-MX" dirty="0"/>
        </a:p>
      </dgm:t>
    </dgm:pt>
    <dgm:pt modelId="{06F2D2A2-5C41-49D1-A40F-4652462ECF2E}" type="parTrans" cxnId="{380E233F-0485-411D-9DA9-02E8EE43FCCD}">
      <dgm:prSet/>
      <dgm:spPr/>
      <dgm:t>
        <a:bodyPr/>
        <a:lstStyle/>
        <a:p>
          <a:endParaRPr lang="es-MX"/>
        </a:p>
      </dgm:t>
    </dgm:pt>
    <dgm:pt modelId="{52EDD0C5-27E7-45C6-9996-29ADDEBC08BE}" type="sibTrans" cxnId="{380E233F-0485-411D-9DA9-02E8EE43FCCD}">
      <dgm:prSet/>
      <dgm:spPr/>
      <dgm:t>
        <a:bodyPr/>
        <a:lstStyle/>
        <a:p>
          <a:endParaRPr lang="es-MX"/>
        </a:p>
      </dgm:t>
    </dgm:pt>
    <dgm:pt modelId="{81AA929D-5DEE-43BB-8AE5-EA0F8B244949}">
      <dgm:prSet phldrT="[Texto]"/>
      <dgm:spPr/>
      <dgm:t>
        <a:bodyPr/>
        <a:lstStyle/>
        <a:p>
          <a:r>
            <a:rPr lang="es-MX" dirty="0" smtClean="0"/>
            <a:t>Niños</a:t>
          </a:r>
          <a:endParaRPr lang="es-MX" dirty="0"/>
        </a:p>
      </dgm:t>
    </dgm:pt>
    <dgm:pt modelId="{CC2F99B0-9E30-4082-A112-051E2D6A438F}" type="parTrans" cxnId="{E54288A7-ABC2-4140-90EA-786B2CAE1914}">
      <dgm:prSet/>
      <dgm:spPr/>
      <dgm:t>
        <a:bodyPr/>
        <a:lstStyle/>
        <a:p>
          <a:endParaRPr lang="es-MX"/>
        </a:p>
      </dgm:t>
    </dgm:pt>
    <dgm:pt modelId="{E3CB38A1-4E97-4474-9C1C-0A5130FD8B01}" type="sibTrans" cxnId="{E54288A7-ABC2-4140-90EA-786B2CAE1914}">
      <dgm:prSet/>
      <dgm:spPr/>
      <dgm:t>
        <a:bodyPr/>
        <a:lstStyle/>
        <a:p>
          <a:endParaRPr lang="es-MX"/>
        </a:p>
      </dgm:t>
    </dgm:pt>
    <dgm:pt modelId="{4043429E-9A00-4D5C-8FD3-EE102CFD55D7}">
      <dgm:prSet/>
      <dgm:spPr/>
      <dgm:t>
        <a:bodyPr/>
        <a:lstStyle/>
        <a:p>
          <a:r>
            <a:rPr lang="es-MX" dirty="0" smtClean="0"/>
            <a:t>Adultos Mayores</a:t>
          </a:r>
          <a:endParaRPr lang="es-MX" dirty="0"/>
        </a:p>
      </dgm:t>
    </dgm:pt>
    <dgm:pt modelId="{97BD12AF-4E3F-40DE-9569-783DABDC69B9}" type="parTrans" cxnId="{AC65DA1E-5BF1-47B8-9C70-0A7F62800A41}">
      <dgm:prSet/>
      <dgm:spPr/>
      <dgm:t>
        <a:bodyPr/>
        <a:lstStyle/>
        <a:p>
          <a:endParaRPr lang="es-MX"/>
        </a:p>
      </dgm:t>
    </dgm:pt>
    <dgm:pt modelId="{0CE78602-8D08-4D52-8607-8DC5C6F35CC3}" type="sibTrans" cxnId="{AC65DA1E-5BF1-47B8-9C70-0A7F62800A41}">
      <dgm:prSet/>
      <dgm:spPr/>
      <dgm:t>
        <a:bodyPr/>
        <a:lstStyle/>
        <a:p>
          <a:endParaRPr lang="es-MX"/>
        </a:p>
      </dgm:t>
    </dgm:pt>
    <dgm:pt modelId="{73063EB0-5731-45C3-8C06-61F5FED9176E}">
      <dgm:prSet/>
      <dgm:spPr/>
      <dgm:t>
        <a:bodyPr/>
        <a:lstStyle/>
        <a:p>
          <a:r>
            <a:rPr lang="es-MX" dirty="0" smtClean="0"/>
            <a:t>Varones</a:t>
          </a:r>
          <a:endParaRPr lang="es-MX" dirty="0"/>
        </a:p>
      </dgm:t>
    </dgm:pt>
    <dgm:pt modelId="{1E4CEF09-EEED-460A-BE36-FBAAC661F9BF}" type="parTrans" cxnId="{FD12DD7C-B968-4AB0-A40E-8BAC1F10D419}">
      <dgm:prSet/>
      <dgm:spPr/>
      <dgm:t>
        <a:bodyPr/>
        <a:lstStyle/>
        <a:p>
          <a:endParaRPr lang="es-MX"/>
        </a:p>
      </dgm:t>
    </dgm:pt>
    <dgm:pt modelId="{574A01BF-D5A5-4AAF-8B5B-B01FD5C23BA9}" type="sibTrans" cxnId="{FD12DD7C-B968-4AB0-A40E-8BAC1F10D419}">
      <dgm:prSet/>
      <dgm:spPr/>
      <dgm:t>
        <a:bodyPr/>
        <a:lstStyle/>
        <a:p>
          <a:endParaRPr lang="es-MX"/>
        </a:p>
      </dgm:t>
    </dgm:pt>
    <dgm:pt modelId="{1CE091D4-8814-47D3-87E7-812DD2EF04F2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Cárcel</a:t>
          </a:r>
          <a:endParaRPr lang="es-MX" dirty="0"/>
        </a:p>
      </dgm:t>
    </dgm:pt>
    <dgm:pt modelId="{21408D21-6A96-4597-AB7A-1F2FE9073C96}" type="parTrans" cxnId="{804BDDD4-5EB2-4CAA-990B-FA409F9C0A55}">
      <dgm:prSet/>
      <dgm:spPr/>
      <dgm:t>
        <a:bodyPr/>
        <a:lstStyle/>
        <a:p>
          <a:endParaRPr lang="es-MX"/>
        </a:p>
      </dgm:t>
    </dgm:pt>
    <dgm:pt modelId="{54AFC6E7-37CC-4B25-AA9E-ADF161540D85}" type="sibTrans" cxnId="{804BDDD4-5EB2-4CAA-990B-FA409F9C0A55}">
      <dgm:prSet/>
      <dgm:spPr/>
      <dgm:t>
        <a:bodyPr/>
        <a:lstStyle/>
        <a:p>
          <a:endParaRPr lang="es-MX"/>
        </a:p>
      </dgm:t>
    </dgm:pt>
    <dgm:pt modelId="{07F45760-2DCE-4A07-9DF9-FDF9F825D63A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MX" dirty="0" smtClean="0"/>
            <a:t>Estudio Bíblico</a:t>
          </a:r>
          <a:endParaRPr lang="es-MX" dirty="0"/>
        </a:p>
      </dgm:t>
    </dgm:pt>
    <dgm:pt modelId="{2E0086FA-6597-422F-83AF-0532E56D9A31}" type="parTrans" cxnId="{E4643882-9B48-4896-A80E-114F932E6807}">
      <dgm:prSet/>
      <dgm:spPr/>
      <dgm:t>
        <a:bodyPr/>
        <a:lstStyle/>
        <a:p>
          <a:endParaRPr lang="es-MX"/>
        </a:p>
      </dgm:t>
    </dgm:pt>
    <dgm:pt modelId="{3547597B-CCFC-4497-AED2-5CF97B387ABE}" type="sibTrans" cxnId="{E4643882-9B48-4896-A80E-114F932E6807}">
      <dgm:prSet/>
      <dgm:spPr/>
      <dgm:t>
        <a:bodyPr/>
        <a:lstStyle/>
        <a:p>
          <a:endParaRPr lang="es-MX"/>
        </a:p>
      </dgm:t>
    </dgm:pt>
    <dgm:pt modelId="{FD67A3FD-75FD-4BF5-9E4C-8B0F5944E500}">
      <dgm:prSet/>
      <dgm:spPr/>
      <dgm:t>
        <a:bodyPr/>
        <a:lstStyle/>
        <a:p>
          <a:r>
            <a:rPr lang="es-MX" dirty="0" err="1" smtClean="0"/>
            <a:t>Ugieres</a:t>
          </a:r>
          <a:endParaRPr lang="es-MX" dirty="0"/>
        </a:p>
      </dgm:t>
    </dgm:pt>
    <dgm:pt modelId="{FE11DC83-0F49-4A92-9846-9DA90EC4C3EF}" type="parTrans" cxnId="{0F6BD964-E9F3-442C-A77B-D1FC4AA7E4E4}">
      <dgm:prSet/>
      <dgm:spPr/>
      <dgm:t>
        <a:bodyPr/>
        <a:lstStyle/>
        <a:p>
          <a:endParaRPr lang="es-MX"/>
        </a:p>
      </dgm:t>
    </dgm:pt>
    <dgm:pt modelId="{1116C344-F243-4CE7-83F8-C21B064764D9}" type="sibTrans" cxnId="{0F6BD964-E9F3-442C-A77B-D1FC4AA7E4E4}">
      <dgm:prSet/>
      <dgm:spPr/>
      <dgm:t>
        <a:bodyPr/>
        <a:lstStyle/>
        <a:p>
          <a:endParaRPr lang="es-MX"/>
        </a:p>
      </dgm:t>
    </dgm:pt>
    <dgm:pt modelId="{CB1D8871-6740-40EC-A2EA-E685F1AE82B0}">
      <dgm:prSet/>
      <dgm:spPr/>
      <dgm:t>
        <a:bodyPr/>
        <a:lstStyle/>
        <a:p>
          <a:r>
            <a:rPr lang="es-MX" dirty="0" smtClean="0"/>
            <a:t>Asilos</a:t>
          </a:r>
          <a:endParaRPr lang="es-MX" dirty="0"/>
        </a:p>
      </dgm:t>
    </dgm:pt>
    <dgm:pt modelId="{4484C9EF-121F-4FBA-8720-C97B8A7AAEB0}" type="parTrans" cxnId="{4E81CAAE-B683-43D9-948E-2BE3F610EBAF}">
      <dgm:prSet/>
      <dgm:spPr/>
      <dgm:t>
        <a:bodyPr/>
        <a:lstStyle/>
        <a:p>
          <a:endParaRPr lang="es-MX"/>
        </a:p>
      </dgm:t>
    </dgm:pt>
    <dgm:pt modelId="{4D0D3E7B-B158-4944-B258-5B53344D0C1E}" type="sibTrans" cxnId="{4E81CAAE-B683-43D9-948E-2BE3F610EBAF}">
      <dgm:prSet/>
      <dgm:spPr/>
      <dgm:t>
        <a:bodyPr/>
        <a:lstStyle/>
        <a:p>
          <a:endParaRPr lang="es-MX"/>
        </a:p>
      </dgm:t>
    </dgm:pt>
    <dgm:pt modelId="{0119829A-F2A1-46F2-82D4-737F6033362B}" type="pres">
      <dgm:prSet presAssocID="{64824385-70AB-4B24-98E6-BD14806059A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D4F8EC98-CED3-44C6-83C5-AE4F13E2AB14}" type="pres">
      <dgm:prSet presAssocID="{D0302D6F-8672-49D8-B072-E12291B3079A}" presName="hierRoot1" presStyleCnt="0">
        <dgm:presLayoutVars>
          <dgm:hierBranch val="init"/>
        </dgm:presLayoutVars>
      </dgm:prSet>
      <dgm:spPr/>
    </dgm:pt>
    <dgm:pt modelId="{D480A2EC-F24F-491D-A066-5BFE5ADA3D1D}" type="pres">
      <dgm:prSet presAssocID="{D0302D6F-8672-49D8-B072-E12291B3079A}" presName="rootComposite1" presStyleCnt="0"/>
      <dgm:spPr/>
    </dgm:pt>
    <dgm:pt modelId="{865C9D0C-AB14-45CE-BA9A-B3E6343D0A68}" type="pres">
      <dgm:prSet presAssocID="{D0302D6F-8672-49D8-B072-E12291B3079A}" presName="rootText1" presStyleLbl="node0" presStyleIdx="0" presStyleCnt="1" custLinFactNeighborX="-8625" custLinFactNeighborY="-6634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B21B1CC-5330-452F-BBB2-BF8B0DD4DAA5}" type="pres">
      <dgm:prSet presAssocID="{D0302D6F-8672-49D8-B072-E12291B3079A}" presName="rootConnector1" presStyleLbl="node1" presStyleIdx="0" presStyleCnt="0"/>
      <dgm:spPr/>
      <dgm:t>
        <a:bodyPr/>
        <a:lstStyle/>
        <a:p>
          <a:endParaRPr lang="es-MX"/>
        </a:p>
      </dgm:t>
    </dgm:pt>
    <dgm:pt modelId="{5A4A013E-E7A2-457F-A8FF-43544DE737D3}" type="pres">
      <dgm:prSet presAssocID="{D0302D6F-8672-49D8-B072-E12291B3079A}" presName="hierChild2" presStyleCnt="0"/>
      <dgm:spPr/>
    </dgm:pt>
    <dgm:pt modelId="{23EC99CD-9AD8-4BE4-A1D1-E2D8CDEB153B}" type="pres">
      <dgm:prSet presAssocID="{14141288-EB58-4CCF-8332-48EC8AE4EE95}" presName="Name37" presStyleLbl="parChTrans1D2" presStyleIdx="0" presStyleCnt="3"/>
      <dgm:spPr/>
      <dgm:t>
        <a:bodyPr/>
        <a:lstStyle/>
        <a:p>
          <a:endParaRPr lang="es-MX"/>
        </a:p>
      </dgm:t>
    </dgm:pt>
    <dgm:pt modelId="{28A4219A-FA4B-43FF-8CE1-12182DE7D2BB}" type="pres">
      <dgm:prSet presAssocID="{9191B318-DA51-4F7E-9EEA-BEC7FD6C6222}" presName="hierRoot2" presStyleCnt="0">
        <dgm:presLayoutVars>
          <dgm:hierBranch val="init"/>
        </dgm:presLayoutVars>
      </dgm:prSet>
      <dgm:spPr/>
    </dgm:pt>
    <dgm:pt modelId="{F2AA054A-3F1B-4656-B9A0-25D6782102F3}" type="pres">
      <dgm:prSet presAssocID="{9191B318-DA51-4F7E-9EEA-BEC7FD6C6222}" presName="rootComposite" presStyleCnt="0"/>
      <dgm:spPr/>
    </dgm:pt>
    <dgm:pt modelId="{F53CDB5B-CA4C-462E-91F4-FD4A06A15826}" type="pres">
      <dgm:prSet presAssocID="{9191B318-DA51-4F7E-9EEA-BEC7FD6C622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B0A5255-AAC9-451C-9197-5436EACFC1B1}" type="pres">
      <dgm:prSet presAssocID="{9191B318-DA51-4F7E-9EEA-BEC7FD6C6222}" presName="rootConnector" presStyleLbl="node2" presStyleIdx="0" presStyleCnt="3"/>
      <dgm:spPr/>
      <dgm:t>
        <a:bodyPr/>
        <a:lstStyle/>
        <a:p>
          <a:endParaRPr lang="es-MX"/>
        </a:p>
      </dgm:t>
    </dgm:pt>
    <dgm:pt modelId="{51DAE52E-2108-48C7-8949-EB67A1D44138}" type="pres">
      <dgm:prSet presAssocID="{9191B318-DA51-4F7E-9EEA-BEC7FD6C6222}" presName="hierChild4" presStyleCnt="0"/>
      <dgm:spPr/>
    </dgm:pt>
    <dgm:pt modelId="{67E25C59-6A19-4AC8-A831-250FF8FA08EF}" type="pres">
      <dgm:prSet presAssocID="{97BD12AF-4E3F-40DE-9569-783DABDC69B9}" presName="Name37" presStyleLbl="parChTrans1D3" presStyleIdx="0" presStyleCnt="2"/>
      <dgm:spPr/>
      <dgm:t>
        <a:bodyPr/>
        <a:lstStyle/>
        <a:p>
          <a:endParaRPr lang="es-MX"/>
        </a:p>
      </dgm:t>
    </dgm:pt>
    <dgm:pt modelId="{8FCCABE6-C56B-4890-AFE6-299A96388886}" type="pres">
      <dgm:prSet presAssocID="{4043429E-9A00-4D5C-8FD3-EE102CFD55D7}" presName="hierRoot2" presStyleCnt="0">
        <dgm:presLayoutVars>
          <dgm:hierBranch val="init"/>
        </dgm:presLayoutVars>
      </dgm:prSet>
      <dgm:spPr/>
    </dgm:pt>
    <dgm:pt modelId="{58BD0A39-D112-49FE-B8A1-553F60947979}" type="pres">
      <dgm:prSet presAssocID="{4043429E-9A00-4D5C-8FD3-EE102CFD55D7}" presName="rootComposite" presStyleCnt="0"/>
      <dgm:spPr/>
    </dgm:pt>
    <dgm:pt modelId="{7C2AE7C2-683D-4793-BB55-A6D40C163730}" type="pres">
      <dgm:prSet presAssocID="{4043429E-9A00-4D5C-8FD3-EE102CFD55D7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E885D2D-F655-40AA-A764-745B38494DF2}" type="pres">
      <dgm:prSet presAssocID="{4043429E-9A00-4D5C-8FD3-EE102CFD55D7}" presName="rootConnector" presStyleLbl="node3" presStyleIdx="0" presStyleCnt="2"/>
      <dgm:spPr/>
      <dgm:t>
        <a:bodyPr/>
        <a:lstStyle/>
        <a:p>
          <a:endParaRPr lang="es-MX"/>
        </a:p>
      </dgm:t>
    </dgm:pt>
    <dgm:pt modelId="{FF9BA0FC-A0E5-483C-93B0-0D2585386401}" type="pres">
      <dgm:prSet presAssocID="{4043429E-9A00-4D5C-8FD3-EE102CFD55D7}" presName="hierChild4" presStyleCnt="0"/>
      <dgm:spPr/>
    </dgm:pt>
    <dgm:pt modelId="{58E24B53-A8C0-4BD8-A79A-957A41C99FF2}" type="pres">
      <dgm:prSet presAssocID="{FE11DC83-0F49-4A92-9846-9DA90EC4C3EF}" presName="Name37" presStyleLbl="parChTrans1D4" presStyleIdx="0" presStyleCnt="4"/>
      <dgm:spPr/>
      <dgm:t>
        <a:bodyPr/>
        <a:lstStyle/>
        <a:p>
          <a:endParaRPr lang="es-MX"/>
        </a:p>
      </dgm:t>
    </dgm:pt>
    <dgm:pt modelId="{BF916B62-92E6-4AB3-9DAD-CE44BE71AE41}" type="pres">
      <dgm:prSet presAssocID="{FD67A3FD-75FD-4BF5-9E4C-8B0F5944E500}" presName="hierRoot2" presStyleCnt="0">
        <dgm:presLayoutVars>
          <dgm:hierBranch val="init"/>
        </dgm:presLayoutVars>
      </dgm:prSet>
      <dgm:spPr/>
    </dgm:pt>
    <dgm:pt modelId="{390F1505-96B6-4D78-9D03-482D65664615}" type="pres">
      <dgm:prSet presAssocID="{FD67A3FD-75FD-4BF5-9E4C-8B0F5944E500}" presName="rootComposite" presStyleCnt="0"/>
      <dgm:spPr/>
    </dgm:pt>
    <dgm:pt modelId="{668EE449-8B3F-456F-91EA-F45A569D97AC}" type="pres">
      <dgm:prSet presAssocID="{FD67A3FD-75FD-4BF5-9E4C-8B0F5944E500}" presName="rootText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F441DED-B9B3-4D52-83A7-4133D9E21B4F}" type="pres">
      <dgm:prSet presAssocID="{FD67A3FD-75FD-4BF5-9E4C-8B0F5944E500}" presName="rootConnector" presStyleLbl="node4" presStyleIdx="0" presStyleCnt="4"/>
      <dgm:spPr/>
      <dgm:t>
        <a:bodyPr/>
        <a:lstStyle/>
        <a:p>
          <a:endParaRPr lang="es-MX"/>
        </a:p>
      </dgm:t>
    </dgm:pt>
    <dgm:pt modelId="{D788C971-C1F4-43AC-A5DE-88D8B96807FC}" type="pres">
      <dgm:prSet presAssocID="{FD67A3FD-75FD-4BF5-9E4C-8B0F5944E500}" presName="hierChild4" presStyleCnt="0"/>
      <dgm:spPr/>
    </dgm:pt>
    <dgm:pt modelId="{3ADABD2D-C7AF-420F-BDA0-3DA6E5690370}" type="pres">
      <dgm:prSet presAssocID="{4484C9EF-121F-4FBA-8720-C97B8A7AAEB0}" presName="Name37" presStyleLbl="parChTrans1D4" presStyleIdx="1" presStyleCnt="4"/>
      <dgm:spPr/>
      <dgm:t>
        <a:bodyPr/>
        <a:lstStyle/>
        <a:p>
          <a:endParaRPr lang="es-MX"/>
        </a:p>
      </dgm:t>
    </dgm:pt>
    <dgm:pt modelId="{DD83007A-6BB5-487A-9014-FBCF50753EE1}" type="pres">
      <dgm:prSet presAssocID="{CB1D8871-6740-40EC-A2EA-E685F1AE82B0}" presName="hierRoot2" presStyleCnt="0">
        <dgm:presLayoutVars>
          <dgm:hierBranch val="init"/>
        </dgm:presLayoutVars>
      </dgm:prSet>
      <dgm:spPr/>
    </dgm:pt>
    <dgm:pt modelId="{4B81C98B-1319-460B-92A1-95AA24D94531}" type="pres">
      <dgm:prSet presAssocID="{CB1D8871-6740-40EC-A2EA-E685F1AE82B0}" presName="rootComposite" presStyleCnt="0"/>
      <dgm:spPr/>
    </dgm:pt>
    <dgm:pt modelId="{E2DA76D4-8977-40D4-A789-1C54C41BC080}" type="pres">
      <dgm:prSet presAssocID="{CB1D8871-6740-40EC-A2EA-E685F1AE82B0}" presName="rootText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273EAAC-E6B2-46C1-A3A3-3EEA34702DBB}" type="pres">
      <dgm:prSet presAssocID="{CB1D8871-6740-40EC-A2EA-E685F1AE82B0}" presName="rootConnector" presStyleLbl="node4" presStyleIdx="1" presStyleCnt="4"/>
      <dgm:spPr/>
      <dgm:t>
        <a:bodyPr/>
        <a:lstStyle/>
        <a:p>
          <a:endParaRPr lang="es-MX"/>
        </a:p>
      </dgm:t>
    </dgm:pt>
    <dgm:pt modelId="{33D8EBA0-4616-42E8-B9FE-E8313126627F}" type="pres">
      <dgm:prSet presAssocID="{CB1D8871-6740-40EC-A2EA-E685F1AE82B0}" presName="hierChild4" presStyleCnt="0"/>
      <dgm:spPr/>
    </dgm:pt>
    <dgm:pt modelId="{4C2C0A4C-448D-4A6E-853E-9B6239CB983E}" type="pres">
      <dgm:prSet presAssocID="{CB1D8871-6740-40EC-A2EA-E685F1AE82B0}" presName="hierChild5" presStyleCnt="0"/>
      <dgm:spPr/>
    </dgm:pt>
    <dgm:pt modelId="{EB2B8F20-CEB3-4981-B071-6FD8A46BD8CC}" type="pres">
      <dgm:prSet presAssocID="{FD67A3FD-75FD-4BF5-9E4C-8B0F5944E500}" presName="hierChild5" presStyleCnt="0"/>
      <dgm:spPr/>
    </dgm:pt>
    <dgm:pt modelId="{6857393C-E6D0-4D35-96B8-37D849EA9B4C}" type="pres">
      <dgm:prSet presAssocID="{4043429E-9A00-4D5C-8FD3-EE102CFD55D7}" presName="hierChild5" presStyleCnt="0"/>
      <dgm:spPr/>
    </dgm:pt>
    <dgm:pt modelId="{D0F0967B-B093-465F-8B5A-2CD6424F5DC6}" type="pres">
      <dgm:prSet presAssocID="{1E4CEF09-EEED-460A-BE36-FBAAC661F9BF}" presName="Name37" presStyleLbl="parChTrans1D3" presStyleIdx="1" presStyleCnt="2"/>
      <dgm:spPr/>
      <dgm:t>
        <a:bodyPr/>
        <a:lstStyle/>
        <a:p>
          <a:endParaRPr lang="es-MX"/>
        </a:p>
      </dgm:t>
    </dgm:pt>
    <dgm:pt modelId="{427AA1FE-3270-44F5-9B16-ACF673D05C1B}" type="pres">
      <dgm:prSet presAssocID="{73063EB0-5731-45C3-8C06-61F5FED9176E}" presName="hierRoot2" presStyleCnt="0">
        <dgm:presLayoutVars>
          <dgm:hierBranch val="init"/>
        </dgm:presLayoutVars>
      </dgm:prSet>
      <dgm:spPr/>
    </dgm:pt>
    <dgm:pt modelId="{F1AE3E13-0295-4AE0-923B-6B2261BECF32}" type="pres">
      <dgm:prSet presAssocID="{73063EB0-5731-45C3-8C06-61F5FED9176E}" presName="rootComposite" presStyleCnt="0"/>
      <dgm:spPr/>
    </dgm:pt>
    <dgm:pt modelId="{91A506D4-F901-44DC-A80A-3695F96DB3F7}" type="pres">
      <dgm:prSet presAssocID="{73063EB0-5731-45C3-8C06-61F5FED9176E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1F80A98-59A6-4563-96F3-C9780DC71878}" type="pres">
      <dgm:prSet presAssocID="{73063EB0-5731-45C3-8C06-61F5FED9176E}" presName="rootConnector" presStyleLbl="node3" presStyleIdx="1" presStyleCnt="2"/>
      <dgm:spPr/>
      <dgm:t>
        <a:bodyPr/>
        <a:lstStyle/>
        <a:p>
          <a:endParaRPr lang="es-MX"/>
        </a:p>
      </dgm:t>
    </dgm:pt>
    <dgm:pt modelId="{7DADB1C8-C83D-4025-873B-9A90640964A4}" type="pres">
      <dgm:prSet presAssocID="{73063EB0-5731-45C3-8C06-61F5FED9176E}" presName="hierChild4" presStyleCnt="0"/>
      <dgm:spPr/>
    </dgm:pt>
    <dgm:pt modelId="{6300BF86-F79A-4BB6-9BD6-4ACC9C7E483B}" type="pres">
      <dgm:prSet presAssocID="{21408D21-6A96-4597-AB7A-1F2FE9073C96}" presName="Name37" presStyleLbl="parChTrans1D4" presStyleIdx="2" presStyleCnt="4"/>
      <dgm:spPr/>
      <dgm:t>
        <a:bodyPr/>
        <a:lstStyle/>
        <a:p>
          <a:endParaRPr lang="es-MX"/>
        </a:p>
      </dgm:t>
    </dgm:pt>
    <dgm:pt modelId="{AD56D3A1-E564-4DA0-AEDD-EBF88D404D09}" type="pres">
      <dgm:prSet presAssocID="{1CE091D4-8814-47D3-87E7-812DD2EF04F2}" presName="hierRoot2" presStyleCnt="0">
        <dgm:presLayoutVars>
          <dgm:hierBranch val="init"/>
        </dgm:presLayoutVars>
      </dgm:prSet>
      <dgm:spPr/>
    </dgm:pt>
    <dgm:pt modelId="{523F9F6B-8B10-49F4-8A55-57209F51C17C}" type="pres">
      <dgm:prSet presAssocID="{1CE091D4-8814-47D3-87E7-812DD2EF04F2}" presName="rootComposite" presStyleCnt="0"/>
      <dgm:spPr/>
    </dgm:pt>
    <dgm:pt modelId="{517ACD67-2B64-429B-AB8A-D153A874AA3F}" type="pres">
      <dgm:prSet presAssocID="{1CE091D4-8814-47D3-87E7-812DD2EF04F2}" presName="rootText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FD3699-585B-4C14-BFC8-04F580DDACA6}" type="pres">
      <dgm:prSet presAssocID="{1CE091D4-8814-47D3-87E7-812DD2EF04F2}" presName="rootConnector" presStyleLbl="node4" presStyleIdx="2" presStyleCnt="4"/>
      <dgm:spPr/>
      <dgm:t>
        <a:bodyPr/>
        <a:lstStyle/>
        <a:p>
          <a:endParaRPr lang="es-MX"/>
        </a:p>
      </dgm:t>
    </dgm:pt>
    <dgm:pt modelId="{33237F85-0E4F-4F4C-ACD1-AF141A5CEA8A}" type="pres">
      <dgm:prSet presAssocID="{1CE091D4-8814-47D3-87E7-812DD2EF04F2}" presName="hierChild4" presStyleCnt="0"/>
      <dgm:spPr/>
    </dgm:pt>
    <dgm:pt modelId="{C3A511B2-E0D6-4D5D-903D-F64173410486}" type="pres">
      <dgm:prSet presAssocID="{1CE091D4-8814-47D3-87E7-812DD2EF04F2}" presName="hierChild5" presStyleCnt="0"/>
      <dgm:spPr/>
    </dgm:pt>
    <dgm:pt modelId="{BE95602B-C94A-4C87-B194-C5685E38020B}" type="pres">
      <dgm:prSet presAssocID="{2E0086FA-6597-422F-83AF-0532E56D9A31}" presName="Name37" presStyleLbl="parChTrans1D4" presStyleIdx="3" presStyleCnt="4"/>
      <dgm:spPr/>
      <dgm:t>
        <a:bodyPr/>
        <a:lstStyle/>
        <a:p>
          <a:endParaRPr lang="es-MX"/>
        </a:p>
      </dgm:t>
    </dgm:pt>
    <dgm:pt modelId="{562B4380-15E2-413E-92A1-DD8EA8AD8D43}" type="pres">
      <dgm:prSet presAssocID="{07F45760-2DCE-4A07-9DF9-FDF9F825D63A}" presName="hierRoot2" presStyleCnt="0">
        <dgm:presLayoutVars>
          <dgm:hierBranch val="init"/>
        </dgm:presLayoutVars>
      </dgm:prSet>
      <dgm:spPr/>
    </dgm:pt>
    <dgm:pt modelId="{FD757E4D-7B7B-406E-B083-706F2FF5B412}" type="pres">
      <dgm:prSet presAssocID="{07F45760-2DCE-4A07-9DF9-FDF9F825D63A}" presName="rootComposite" presStyleCnt="0"/>
      <dgm:spPr/>
    </dgm:pt>
    <dgm:pt modelId="{DFD09AED-E694-4BED-A7B7-090FDBD3564C}" type="pres">
      <dgm:prSet presAssocID="{07F45760-2DCE-4A07-9DF9-FDF9F825D63A}" presName="rootText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F8F0239-F210-4C08-ACB1-44557807107D}" type="pres">
      <dgm:prSet presAssocID="{07F45760-2DCE-4A07-9DF9-FDF9F825D63A}" presName="rootConnector" presStyleLbl="node4" presStyleIdx="3" presStyleCnt="4"/>
      <dgm:spPr/>
      <dgm:t>
        <a:bodyPr/>
        <a:lstStyle/>
        <a:p>
          <a:endParaRPr lang="es-MX"/>
        </a:p>
      </dgm:t>
    </dgm:pt>
    <dgm:pt modelId="{04D74FF0-C0D2-44D1-87E1-21EEC31B9F63}" type="pres">
      <dgm:prSet presAssocID="{07F45760-2DCE-4A07-9DF9-FDF9F825D63A}" presName="hierChild4" presStyleCnt="0"/>
      <dgm:spPr/>
    </dgm:pt>
    <dgm:pt modelId="{924055A0-A0BE-48E3-9CE2-0E02D7064FF3}" type="pres">
      <dgm:prSet presAssocID="{07F45760-2DCE-4A07-9DF9-FDF9F825D63A}" presName="hierChild5" presStyleCnt="0"/>
      <dgm:spPr/>
    </dgm:pt>
    <dgm:pt modelId="{1C01B2D5-4108-4B20-869A-A31568097B1F}" type="pres">
      <dgm:prSet presAssocID="{73063EB0-5731-45C3-8C06-61F5FED9176E}" presName="hierChild5" presStyleCnt="0"/>
      <dgm:spPr/>
    </dgm:pt>
    <dgm:pt modelId="{4F043B6D-88F3-41ED-BFF3-2B2F3190C1D3}" type="pres">
      <dgm:prSet presAssocID="{9191B318-DA51-4F7E-9EEA-BEC7FD6C6222}" presName="hierChild5" presStyleCnt="0"/>
      <dgm:spPr/>
    </dgm:pt>
    <dgm:pt modelId="{EF1053EB-5450-4E76-A5D6-A46DA33ED866}" type="pres">
      <dgm:prSet presAssocID="{06F2D2A2-5C41-49D1-A40F-4652462ECF2E}" presName="Name37" presStyleLbl="parChTrans1D2" presStyleIdx="1" presStyleCnt="3"/>
      <dgm:spPr/>
      <dgm:t>
        <a:bodyPr/>
        <a:lstStyle/>
        <a:p>
          <a:endParaRPr lang="es-MX"/>
        </a:p>
      </dgm:t>
    </dgm:pt>
    <dgm:pt modelId="{8719F696-E705-4FE9-BEE9-0F2C2C260943}" type="pres">
      <dgm:prSet presAssocID="{5A0ED729-7B2C-4E83-A4F4-252AC0FEAD4B}" presName="hierRoot2" presStyleCnt="0">
        <dgm:presLayoutVars>
          <dgm:hierBranch val="init"/>
        </dgm:presLayoutVars>
      </dgm:prSet>
      <dgm:spPr/>
    </dgm:pt>
    <dgm:pt modelId="{05F5DE8D-AFF9-4698-BBE8-6B7B2D26FAF3}" type="pres">
      <dgm:prSet presAssocID="{5A0ED729-7B2C-4E83-A4F4-252AC0FEAD4B}" presName="rootComposite" presStyleCnt="0"/>
      <dgm:spPr/>
    </dgm:pt>
    <dgm:pt modelId="{AF96BF9A-B2FA-405C-A6D6-A834B1A35D06}" type="pres">
      <dgm:prSet presAssocID="{5A0ED729-7B2C-4E83-A4F4-252AC0FEAD4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D89EF09-FBDC-45CF-8417-D6F5BD6026D8}" type="pres">
      <dgm:prSet presAssocID="{5A0ED729-7B2C-4E83-A4F4-252AC0FEAD4B}" presName="rootConnector" presStyleLbl="node2" presStyleIdx="1" presStyleCnt="3"/>
      <dgm:spPr/>
      <dgm:t>
        <a:bodyPr/>
        <a:lstStyle/>
        <a:p>
          <a:endParaRPr lang="es-MX"/>
        </a:p>
      </dgm:t>
    </dgm:pt>
    <dgm:pt modelId="{24A9EB4F-A644-45FC-A806-C3872DDFAACF}" type="pres">
      <dgm:prSet presAssocID="{5A0ED729-7B2C-4E83-A4F4-252AC0FEAD4B}" presName="hierChild4" presStyleCnt="0"/>
      <dgm:spPr/>
    </dgm:pt>
    <dgm:pt modelId="{EA7511D2-AD96-41EC-84F8-B7100F2E77AD}" type="pres">
      <dgm:prSet presAssocID="{5A0ED729-7B2C-4E83-A4F4-252AC0FEAD4B}" presName="hierChild5" presStyleCnt="0"/>
      <dgm:spPr/>
    </dgm:pt>
    <dgm:pt modelId="{B56697CA-590F-4D51-B962-066BA20E3223}" type="pres">
      <dgm:prSet presAssocID="{CC2F99B0-9E30-4082-A112-051E2D6A438F}" presName="Name37" presStyleLbl="parChTrans1D2" presStyleIdx="2" presStyleCnt="3"/>
      <dgm:spPr/>
      <dgm:t>
        <a:bodyPr/>
        <a:lstStyle/>
        <a:p>
          <a:endParaRPr lang="es-MX"/>
        </a:p>
      </dgm:t>
    </dgm:pt>
    <dgm:pt modelId="{B3034115-70DE-4199-8F51-29723850F642}" type="pres">
      <dgm:prSet presAssocID="{81AA929D-5DEE-43BB-8AE5-EA0F8B244949}" presName="hierRoot2" presStyleCnt="0">
        <dgm:presLayoutVars>
          <dgm:hierBranch val="init"/>
        </dgm:presLayoutVars>
      </dgm:prSet>
      <dgm:spPr/>
    </dgm:pt>
    <dgm:pt modelId="{CEA2E649-1617-4589-95E1-3C67F7241490}" type="pres">
      <dgm:prSet presAssocID="{81AA929D-5DEE-43BB-8AE5-EA0F8B244949}" presName="rootComposite" presStyleCnt="0"/>
      <dgm:spPr/>
    </dgm:pt>
    <dgm:pt modelId="{3FD3155F-2CF4-4C06-9BDC-F9BECE53509D}" type="pres">
      <dgm:prSet presAssocID="{81AA929D-5DEE-43BB-8AE5-EA0F8B24494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91418-A439-4E22-BB0C-8DA949536881}" type="pres">
      <dgm:prSet presAssocID="{81AA929D-5DEE-43BB-8AE5-EA0F8B244949}" presName="rootConnector" presStyleLbl="node2" presStyleIdx="2" presStyleCnt="3"/>
      <dgm:spPr/>
      <dgm:t>
        <a:bodyPr/>
        <a:lstStyle/>
        <a:p>
          <a:endParaRPr lang="es-MX"/>
        </a:p>
      </dgm:t>
    </dgm:pt>
    <dgm:pt modelId="{3C80BE72-F7BF-4C7C-BCD0-6BA2242C588B}" type="pres">
      <dgm:prSet presAssocID="{81AA929D-5DEE-43BB-8AE5-EA0F8B244949}" presName="hierChild4" presStyleCnt="0"/>
      <dgm:spPr/>
    </dgm:pt>
    <dgm:pt modelId="{BEB16362-36D4-4791-8B89-66DF76A68529}" type="pres">
      <dgm:prSet presAssocID="{81AA929D-5DEE-43BB-8AE5-EA0F8B244949}" presName="hierChild5" presStyleCnt="0"/>
      <dgm:spPr/>
    </dgm:pt>
    <dgm:pt modelId="{70F7D836-D85B-4043-9813-36CE101B1087}" type="pres">
      <dgm:prSet presAssocID="{D0302D6F-8672-49D8-B072-E12291B3079A}" presName="hierChild3" presStyleCnt="0"/>
      <dgm:spPr/>
    </dgm:pt>
  </dgm:ptLst>
  <dgm:cxnLst>
    <dgm:cxn modelId="{B6BFA4F6-F7CB-434A-BC36-A3FC922E1195}" type="presOf" srcId="{73063EB0-5731-45C3-8C06-61F5FED9176E}" destId="{91A506D4-F901-44DC-A80A-3695F96DB3F7}" srcOrd="0" destOrd="0" presId="urn:microsoft.com/office/officeart/2005/8/layout/orgChart1"/>
    <dgm:cxn modelId="{380E233F-0485-411D-9DA9-02E8EE43FCCD}" srcId="{D0302D6F-8672-49D8-B072-E12291B3079A}" destId="{5A0ED729-7B2C-4E83-A4F4-252AC0FEAD4B}" srcOrd="1" destOrd="0" parTransId="{06F2D2A2-5C41-49D1-A40F-4652462ECF2E}" sibTransId="{52EDD0C5-27E7-45C6-9996-29ADDEBC08BE}"/>
    <dgm:cxn modelId="{842D55F7-BC87-4B79-BF0A-50B8C3D8DB24}" type="presOf" srcId="{9191B318-DA51-4F7E-9EEA-BEC7FD6C6222}" destId="{AB0A5255-AAC9-451C-9197-5436EACFC1B1}" srcOrd="1" destOrd="0" presId="urn:microsoft.com/office/officeart/2005/8/layout/orgChart1"/>
    <dgm:cxn modelId="{329452F5-E772-45C5-97F1-6E45ACE19DAD}" type="presOf" srcId="{64824385-70AB-4B24-98E6-BD14806059A3}" destId="{0119829A-F2A1-46F2-82D4-737F6033362B}" srcOrd="0" destOrd="0" presId="urn:microsoft.com/office/officeart/2005/8/layout/orgChart1"/>
    <dgm:cxn modelId="{9CAC963C-1349-42C9-B6D2-F269B334C43E}" type="presOf" srcId="{4484C9EF-121F-4FBA-8720-C97B8A7AAEB0}" destId="{3ADABD2D-C7AF-420F-BDA0-3DA6E5690370}" srcOrd="0" destOrd="0" presId="urn:microsoft.com/office/officeart/2005/8/layout/orgChart1"/>
    <dgm:cxn modelId="{9EA68D58-9748-4456-AD6A-988E96ADB8E7}" type="presOf" srcId="{1CE091D4-8814-47D3-87E7-812DD2EF04F2}" destId="{517ACD67-2B64-429B-AB8A-D153A874AA3F}" srcOrd="0" destOrd="0" presId="urn:microsoft.com/office/officeart/2005/8/layout/orgChart1"/>
    <dgm:cxn modelId="{73AE0A21-B250-4F63-9176-F96E396C6583}" type="presOf" srcId="{06F2D2A2-5C41-49D1-A40F-4652462ECF2E}" destId="{EF1053EB-5450-4E76-A5D6-A46DA33ED866}" srcOrd="0" destOrd="0" presId="urn:microsoft.com/office/officeart/2005/8/layout/orgChart1"/>
    <dgm:cxn modelId="{69A2A5E9-5535-4421-8135-86B7906B91BE}" srcId="{64824385-70AB-4B24-98E6-BD14806059A3}" destId="{D0302D6F-8672-49D8-B072-E12291B3079A}" srcOrd="0" destOrd="0" parTransId="{6A5581B0-D8D3-42B8-AD0B-4B2DC5ED48AA}" sibTransId="{9592672E-B696-4144-A5B2-673EF30ABB9F}"/>
    <dgm:cxn modelId="{36D4BB97-D28B-45B6-A426-D79D80140FE4}" type="presOf" srcId="{CC2F99B0-9E30-4082-A112-051E2D6A438F}" destId="{B56697CA-590F-4D51-B962-066BA20E3223}" srcOrd="0" destOrd="0" presId="urn:microsoft.com/office/officeart/2005/8/layout/orgChart1"/>
    <dgm:cxn modelId="{4E737371-065D-4DE9-807B-48C662E6A6BA}" type="presOf" srcId="{9191B318-DA51-4F7E-9EEA-BEC7FD6C6222}" destId="{F53CDB5B-CA4C-462E-91F4-FD4A06A15826}" srcOrd="0" destOrd="0" presId="urn:microsoft.com/office/officeart/2005/8/layout/orgChart1"/>
    <dgm:cxn modelId="{147B906D-AFF8-4E5B-B500-896B6D4A343C}" type="presOf" srcId="{FD67A3FD-75FD-4BF5-9E4C-8B0F5944E500}" destId="{BF441DED-B9B3-4D52-83A7-4133D9E21B4F}" srcOrd="1" destOrd="0" presId="urn:microsoft.com/office/officeart/2005/8/layout/orgChart1"/>
    <dgm:cxn modelId="{E3F46853-AD9B-4B36-82C9-D510E59AE091}" type="presOf" srcId="{CB1D8871-6740-40EC-A2EA-E685F1AE82B0}" destId="{9273EAAC-E6B2-46C1-A3A3-3EEA34702DBB}" srcOrd="1" destOrd="0" presId="urn:microsoft.com/office/officeart/2005/8/layout/orgChart1"/>
    <dgm:cxn modelId="{908B18C0-A6F1-4557-B5B5-885F726E5EF3}" type="presOf" srcId="{2E0086FA-6597-422F-83AF-0532E56D9A31}" destId="{BE95602B-C94A-4C87-B194-C5685E38020B}" srcOrd="0" destOrd="0" presId="urn:microsoft.com/office/officeart/2005/8/layout/orgChart1"/>
    <dgm:cxn modelId="{C551DAFD-938B-462E-AFD8-7A194725BB78}" type="presOf" srcId="{81AA929D-5DEE-43BB-8AE5-EA0F8B244949}" destId="{7AC91418-A439-4E22-BB0C-8DA949536881}" srcOrd="1" destOrd="0" presId="urn:microsoft.com/office/officeart/2005/8/layout/orgChart1"/>
    <dgm:cxn modelId="{E4643882-9B48-4896-A80E-114F932E6807}" srcId="{73063EB0-5731-45C3-8C06-61F5FED9176E}" destId="{07F45760-2DCE-4A07-9DF9-FDF9F825D63A}" srcOrd="1" destOrd="0" parTransId="{2E0086FA-6597-422F-83AF-0532E56D9A31}" sibTransId="{3547597B-CCFC-4497-AED2-5CF97B387ABE}"/>
    <dgm:cxn modelId="{01762392-1633-4115-B89F-3ECA93CF5882}" type="presOf" srcId="{FD67A3FD-75FD-4BF5-9E4C-8B0F5944E500}" destId="{668EE449-8B3F-456F-91EA-F45A569D97AC}" srcOrd="0" destOrd="0" presId="urn:microsoft.com/office/officeart/2005/8/layout/orgChart1"/>
    <dgm:cxn modelId="{1349790A-663F-408C-8079-5E1D5AA2F2C5}" type="presOf" srcId="{07F45760-2DCE-4A07-9DF9-FDF9F825D63A}" destId="{CF8F0239-F210-4C08-ACB1-44557807107D}" srcOrd="1" destOrd="0" presId="urn:microsoft.com/office/officeart/2005/8/layout/orgChart1"/>
    <dgm:cxn modelId="{85ABB3F2-D80D-47A3-9BAF-3D37679D7F8F}" type="presOf" srcId="{14141288-EB58-4CCF-8332-48EC8AE4EE95}" destId="{23EC99CD-9AD8-4BE4-A1D1-E2D8CDEB153B}" srcOrd="0" destOrd="0" presId="urn:microsoft.com/office/officeart/2005/8/layout/orgChart1"/>
    <dgm:cxn modelId="{0B95AC34-6DD3-449D-A85E-EF35DE303F22}" type="presOf" srcId="{07F45760-2DCE-4A07-9DF9-FDF9F825D63A}" destId="{DFD09AED-E694-4BED-A7B7-090FDBD3564C}" srcOrd="0" destOrd="0" presId="urn:microsoft.com/office/officeart/2005/8/layout/orgChart1"/>
    <dgm:cxn modelId="{0F6BD964-E9F3-442C-A77B-D1FC4AA7E4E4}" srcId="{4043429E-9A00-4D5C-8FD3-EE102CFD55D7}" destId="{FD67A3FD-75FD-4BF5-9E4C-8B0F5944E500}" srcOrd="0" destOrd="0" parTransId="{FE11DC83-0F49-4A92-9846-9DA90EC4C3EF}" sibTransId="{1116C344-F243-4CE7-83F8-C21B064764D9}"/>
    <dgm:cxn modelId="{4E81CAAE-B683-43D9-948E-2BE3F610EBAF}" srcId="{FD67A3FD-75FD-4BF5-9E4C-8B0F5944E500}" destId="{CB1D8871-6740-40EC-A2EA-E685F1AE82B0}" srcOrd="0" destOrd="0" parTransId="{4484C9EF-121F-4FBA-8720-C97B8A7AAEB0}" sibTransId="{4D0D3E7B-B158-4944-B258-5B53344D0C1E}"/>
    <dgm:cxn modelId="{7F83A5E6-06CA-4240-8753-280CF1EE84CF}" type="presOf" srcId="{4043429E-9A00-4D5C-8FD3-EE102CFD55D7}" destId="{6E885D2D-F655-40AA-A764-745B38494DF2}" srcOrd="1" destOrd="0" presId="urn:microsoft.com/office/officeart/2005/8/layout/orgChart1"/>
    <dgm:cxn modelId="{9A31839D-2F37-4F6A-A960-B2FA58E51CC3}" type="presOf" srcId="{1CE091D4-8814-47D3-87E7-812DD2EF04F2}" destId="{62FD3699-585B-4C14-BFC8-04F580DDACA6}" srcOrd="1" destOrd="0" presId="urn:microsoft.com/office/officeart/2005/8/layout/orgChart1"/>
    <dgm:cxn modelId="{8BECADD2-94C8-4D76-A43A-88DB956F578E}" type="presOf" srcId="{CB1D8871-6740-40EC-A2EA-E685F1AE82B0}" destId="{E2DA76D4-8977-40D4-A789-1C54C41BC080}" srcOrd="0" destOrd="0" presId="urn:microsoft.com/office/officeart/2005/8/layout/orgChart1"/>
    <dgm:cxn modelId="{804BDDD4-5EB2-4CAA-990B-FA409F9C0A55}" srcId="{73063EB0-5731-45C3-8C06-61F5FED9176E}" destId="{1CE091D4-8814-47D3-87E7-812DD2EF04F2}" srcOrd="0" destOrd="0" parTransId="{21408D21-6A96-4597-AB7A-1F2FE9073C96}" sibTransId="{54AFC6E7-37CC-4B25-AA9E-ADF161540D85}"/>
    <dgm:cxn modelId="{BBFF1CAB-21CB-41C2-ABC3-6508ABBC91F9}" type="presOf" srcId="{FE11DC83-0F49-4A92-9846-9DA90EC4C3EF}" destId="{58E24B53-A8C0-4BD8-A79A-957A41C99FF2}" srcOrd="0" destOrd="0" presId="urn:microsoft.com/office/officeart/2005/8/layout/orgChart1"/>
    <dgm:cxn modelId="{CD45A9ED-48B0-40D4-B367-1B2C0CBE00AF}" type="presOf" srcId="{D0302D6F-8672-49D8-B072-E12291B3079A}" destId="{865C9D0C-AB14-45CE-BA9A-B3E6343D0A68}" srcOrd="0" destOrd="0" presId="urn:microsoft.com/office/officeart/2005/8/layout/orgChart1"/>
    <dgm:cxn modelId="{AABD6DA0-6634-4380-8A1D-3A78E5062059}" type="presOf" srcId="{5A0ED729-7B2C-4E83-A4F4-252AC0FEAD4B}" destId="{CD89EF09-FBDC-45CF-8417-D6F5BD6026D8}" srcOrd="1" destOrd="0" presId="urn:microsoft.com/office/officeart/2005/8/layout/orgChart1"/>
    <dgm:cxn modelId="{B55BB2CB-4408-42D9-A946-43871BC3495D}" type="presOf" srcId="{5A0ED729-7B2C-4E83-A4F4-252AC0FEAD4B}" destId="{AF96BF9A-B2FA-405C-A6D6-A834B1A35D06}" srcOrd="0" destOrd="0" presId="urn:microsoft.com/office/officeart/2005/8/layout/orgChart1"/>
    <dgm:cxn modelId="{D8279F2C-4E98-4ED6-B9B6-156BEDD7C39C}" type="presOf" srcId="{4043429E-9A00-4D5C-8FD3-EE102CFD55D7}" destId="{7C2AE7C2-683D-4793-BB55-A6D40C163730}" srcOrd="0" destOrd="0" presId="urn:microsoft.com/office/officeart/2005/8/layout/orgChart1"/>
    <dgm:cxn modelId="{AC65DA1E-5BF1-47B8-9C70-0A7F62800A41}" srcId="{9191B318-DA51-4F7E-9EEA-BEC7FD6C6222}" destId="{4043429E-9A00-4D5C-8FD3-EE102CFD55D7}" srcOrd="0" destOrd="0" parTransId="{97BD12AF-4E3F-40DE-9569-783DABDC69B9}" sibTransId="{0CE78602-8D08-4D52-8607-8DC5C6F35CC3}"/>
    <dgm:cxn modelId="{46BCCC91-3FF8-402C-9858-BB89CD698233}" type="presOf" srcId="{D0302D6F-8672-49D8-B072-E12291B3079A}" destId="{2B21B1CC-5330-452F-BBB2-BF8B0DD4DAA5}" srcOrd="1" destOrd="0" presId="urn:microsoft.com/office/officeart/2005/8/layout/orgChart1"/>
    <dgm:cxn modelId="{5A9858ED-2B9F-4164-BFC6-88FF7A081DA2}" type="presOf" srcId="{1E4CEF09-EEED-460A-BE36-FBAAC661F9BF}" destId="{D0F0967B-B093-465F-8B5A-2CD6424F5DC6}" srcOrd="0" destOrd="0" presId="urn:microsoft.com/office/officeart/2005/8/layout/orgChart1"/>
    <dgm:cxn modelId="{AF5B81EE-B291-4F05-9AEC-6496F3F462AD}" type="presOf" srcId="{81AA929D-5DEE-43BB-8AE5-EA0F8B244949}" destId="{3FD3155F-2CF4-4C06-9BDC-F9BECE53509D}" srcOrd="0" destOrd="0" presId="urn:microsoft.com/office/officeart/2005/8/layout/orgChart1"/>
    <dgm:cxn modelId="{1848A040-25F6-4149-806D-CFC6135A93F9}" type="presOf" srcId="{21408D21-6A96-4597-AB7A-1F2FE9073C96}" destId="{6300BF86-F79A-4BB6-9BD6-4ACC9C7E483B}" srcOrd="0" destOrd="0" presId="urn:microsoft.com/office/officeart/2005/8/layout/orgChart1"/>
    <dgm:cxn modelId="{C1A98227-E94A-4DBD-8246-A61C87BFA6F1}" type="presOf" srcId="{73063EB0-5731-45C3-8C06-61F5FED9176E}" destId="{11F80A98-59A6-4563-96F3-C9780DC71878}" srcOrd="1" destOrd="0" presId="urn:microsoft.com/office/officeart/2005/8/layout/orgChart1"/>
    <dgm:cxn modelId="{AF3856DE-0C7A-4DB7-9237-4B431C6CC53F}" srcId="{D0302D6F-8672-49D8-B072-E12291B3079A}" destId="{9191B318-DA51-4F7E-9EEA-BEC7FD6C6222}" srcOrd="0" destOrd="0" parTransId="{14141288-EB58-4CCF-8332-48EC8AE4EE95}" sibTransId="{696F03E5-2FF5-43E2-B4AE-83EFA6102EE0}"/>
    <dgm:cxn modelId="{DCEB3864-AFC9-40DF-8C1D-AFC47A510560}" type="presOf" srcId="{97BD12AF-4E3F-40DE-9569-783DABDC69B9}" destId="{67E25C59-6A19-4AC8-A831-250FF8FA08EF}" srcOrd="0" destOrd="0" presId="urn:microsoft.com/office/officeart/2005/8/layout/orgChart1"/>
    <dgm:cxn modelId="{FD12DD7C-B968-4AB0-A40E-8BAC1F10D419}" srcId="{9191B318-DA51-4F7E-9EEA-BEC7FD6C6222}" destId="{73063EB0-5731-45C3-8C06-61F5FED9176E}" srcOrd="1" destOrd="0" parTransId="{1E4CEF09-EEED-460A-BE36-FBAAC661F9BF}" sibTransId="{574A01BF-D5A5-4AAF-8B5B-B01FD5C23BA9}"/>
    <dgm:cxn modelId="{E54288A7-ABC2-4140-90EA-786B2CAE1914}" srcId="{D0302D6F-8672-49D8-B072-E12291B3079A}" destId="{81AA929D-5DEE-43BB-8AE5-EA0F8B244949}" srcOrd="2" destOrd="0" parTransId="{CC2F99B0-9E30-4082-A112-051E2D6A438F}" sibTransId="{E3CB38A1-4E97-4474-9C1C-0A5130FD8B01}"/>
    <dgm:cxn modelId="{8A56900C-827E-42DB-9D64-F9572E5AF552}" type="presParOf" srcId="{0119829A-F2A1-46F2-82D4-737F6033362B}" destId="{D4F8EC98-CED3-44C6-83C5-AE4F13E2AB14}" srcOrd="0" destOrd="0" presId="urn:microsoft.com/office/officeart/2005/8/layout/orgChart1"/>
    <dgm:cxn modelId="{453101B9-0C71-4759-B029-C128E1064153}" type="presParOf" srcId="{D4F8EC98-CED3-44C6-83C5-AE4F13E2AB14}" destId="{D480A2EC-F24F-491D-A066-5BFE5ADA3D1D}" srcOrd="0" destOrd="0" presId="urn:microsoft.com/office/officeart/2005/8/layout/orgChart1"/>
    <dgm:cxn modelId="{5445C9B8-0A23-4964-BC00-683B1A870675}" type="presParOf" srcId="{D480A2EC-F24F-491D-A066-5BFE5ADA3D1D}" destId="{865C9D0C-AB14-45CE-BA9A-B3E6343D0A68}" srcOrd="0" destOrd="0" presId="urn:microsoft.com/office/officeart/2005/8/layout/orgChart1"/>
    <dgm:cxn modelId="{A44D9D17-2F2E-4402-B512-21814A79808D}" type="presParOf" srcId="{D480A2EC-F24F-491D-A066-5BFE5ADA3D1D}" destId="{2B21B1CC-5330-452F-BBB2-BF8B0DD4DAA5}" srcOrd="1" destOrd="0" presId="urn:microsoft.com/office/officeart/2005/8/layout/orgChart1"/>
    <dgm:cxn modelId="{6A795B64-55BA-4BE4-BFED-28416A205E4A}" type="presParOf" srcId="{D4F8EC98-CED3-44C6-83C5-AE4F13E2AB14}" destId="{5A4A013E-E7A2-457F-A8FF-43544DE737D3}" srcOrd="1" destOrd="0" presId="urn:microsoft.com/office/officeart/2005/8/layout/orgChart1"/>
    <dgm:cxn modelId="{7B8FD6D8-80AB-4958-B56F-F528513D2565}" type="presParOf" srcId="{5A4A013E-E7A2-457F-A8FF-43544DE737D3}" destId="{23EC99CD-9AD8-4BE4-A1D1-E2D8CDEB153B}" srcOrd="0" destOrd="0" presId="urn:microsoft.com/office/officeart/2005/8/layout/orgChart1"/>
    <dgm:cxn modelId="{6322266E-E651-469E-9C4F-109575C466FD}" type="presParOf" srcId="{5A4A013E-E7A2-457F-A8FF-43544DE737D3}" destId="{28A4219A-FA4B-43FF-8CE1-12182DE7D2BB}" srcOrd="1" destOrd="0" presId="urn:microsoft.com/office/officeart/2005/8/layout/orgChart1"/>
    <dgm:cxn modelId="{91014874-A201-4C1D-A40D-C45D9256C81E}" type="presParOf" srcId="{28A4219A-FA4B-43FF-8CE1-12182DE7D2BB}" destId="{F2AA054A-3F1B-4656-B9A0-25D6782102F3}" srcOrd="0" destOrd="0" presId="urn:microsoft.com/office/officeart/2005/8/layout/orgChart1"/>
    <dgm:cxn modelId="{9DCEFAAF-58F8-4342-84CD-C87B353F30F0}" type="presParOf" srcId="{F2AA054A-3F1B-4656-B9A0-25D6782102F3}" destId="{F53CDB5B-CA4C-462E-91F4-FD4A06A15826}" srcOrd="0" destOrd="0" presId="urn:microsoft.com/office/officeart/2005/8/layout/orgChart1"/>
    <dgm:cxn modelId="{BCF3D913-09A0-4F5B-B36A-57991C2C9E8E}" type="presParOf" srcId="{F2AA054A-3F1B-4656-B9A0-25D6782102F3}" destId="{AB0A5255-AAC9-451C-9197-5436EACFC1B1}" srcOrd="1" destOrd="0" presId="urn:microsoft.com/office/officeart/2005/8/layout/orgChart1"/>
    <dgm:cxn modelId="{1E96993C-C915-4AA7-A20B-94AF3B171C83}" type="presParOf" srcId="{28A4219A-FA4B-43FF-8CE1-12182DE7D2BB}" destId="{51DAE52E-2108-48C7-8949-EB67A1D44138}" srcOrd="1" destOrd="0" presId="urn:microsoft.com/office/officeart/2005/8/layout/orgChart1"/>
    <dgm:cxn modelId="{705B87D1-C54C-4DBB-A3BB-963CE341E547}" type="presParOf" srcId="{51DAE52E-2108-48C7-8949-EB67A1D44138}" destId="{67E25C59-6A19-4AC8-A831-250FF8FA08EF}" srcOrd="0" destOrd="0" presId="urn:microsoft.com/office/officeart/2005/8/layout/orgChart1"/>
    <dgm:cxn modelId="{772055DF-122D-4AC0-85C1-999A4B18D0CD}" type="presParOf" srcId="{51DAE52E-2108-48C7-8949-EB67A1D44138}" destId="{8FCCABE6-C56B-4890-AFE6-299A96388886}" srcOrd="1" destOrd="0" presId="urn:microsoft.com/office/officeart/2005/8/layout/orgChart1"/>
    <dgm:cxn modelId="{0AEBEB7B-6EF6-4873-BA29-53A077C3F12A}" type="presParOf" srcId="{8FCCABE6-C56B-4890-AFE6-299A96388886}" destId="{58BD0A39-D112-49FE-B8A1-553F60947979}" srcOrd="0" destOrd="0" presId="urn:microsoft.com/office/officeart/2005/8/layout/orgChart1"/>
    <dgm:cxn modelId="{8E86170F-F3AB-465D-8C8A-BD6C04D1560D}" type="presParOf" srcId="{58BD0A39-D112-49FE-B8A1-553F60947979}" destId="{7C2AE7C2-683D-4793-BB55-A6D40C163730}" srcOrd="0" destOrd="0" presId="urn:microsoft.com/office/officeart/2005/8/layout/orgChart1"/>
    <dgm:cxn modelId="{1E8DC10C-C422-4AF7-91A3-43F12483E92B}" type="presParOf" srcId="{58BD0A39-D112-49FE-B8A1-553F60947979}" destId="{6E885D2D-F655-40AA-A764-745B38494DF2}" srcOrd="1" destOrd="0" presId="urn:microsoft.com/office/officeart/2005/8/layout/orgChart1"/>
    <dgm:cxn modelId="{998544E4-ED06-4D2C-9C21-7CFC8F452410}" type="presParOf" srcId="{8FCCABE6-C56B-4890-AFE6-299A96388886}" destId="{FF9BA0FC-A0E5-483C-93B0-0D2585386401}" srcOrd="1" destOrd="0" presId="urn:microsoft.com/office/officeart/2005/8/layout/orgChart1"/>
    <dgm:cxn modelId="{AC17D7D7-45CC-423D-AA9D-16220B644D40}" type="presParOf" srcId="{FF9BA0FC-A0E5-483C-93B0-0D2585386401}" destId="{58E24B53-A8C0-4BD8-A79A-957A41C99FF2}" srcOrd="0" destOrd="0" presId="urn:microsoft.com/office/officeart/2005/8/layout/orgChart1"/>
    <dgm:cxn modelId="{9B053F14-3843-417B-8F3C-21D515190AD8}" type="presParOf" srcId="{FF9BA0FC-A0E5-483C-93B0-0D2585386401}" destId="{BF916B62-92E6-4AB3-9DAD-CE44BE71AE41}" srcOrd="1" destOrd="0" presId="urn:microsoft.com/office/officeart/2005/8/layout/orgChart1"/>
    <dgm:cxn modelId="{AA0E9244-EED2-44CB-8813-E66730F615A9}" type="presParOf" srcId="{BF916B62-92E6-4AB3-9DAD-CE44BE71AE41}" destId="{390F1505-96B6-4D78-9D03-482D65664615}" srcOrd="0" destOrd="0" presId="urn:microsoft.com/office/officeart/2005/8/layout/orgChart1"/>
    <dgm:cxn modelId="{CF5E3C4B-0A65-4C67-BE9D-572A40952F73}" type="presParOf" srcId="{390F1505-96B6-4D78-9D03-482D65664615}" destId="{668EE449-8B3F-456F-91EA-F45A569D97AC}" srcOrd="0" destOrd="0" presId="urn:microsoft.com/office/officeart/2005/8/layout/orgChart1"/>
    <dgm:cxn modelId="{2B573EAC-A1FD-4125-9B46-7C42A2ACFD0C}" type="presParOf" srcId="{390F1505-96B6-4D78-9D03-482D65664615}" destId="{BF441DED-B9B3-4D52-83A7-4133D9E21B4F}" srcOrd="1" destOrd="0" presId="urn:microsoft.com/office/officeart/2005/8/layout/orgChart1"/>
    <dgm:cxn modelId="{AD88E24E-50C2-4202-B55A-5D68EE1597CC}" type="presParOf" srcId="{BF916B62-92E6-4AB3-9DAD-CE44BE71AE41}" destId="{D788C971-C1F4-43AC-A5DE-88D8B96807FC}" srcOrd="1" destOrd="0" presId="urn:microsoft.com/office/officeart/2005/8/layout/orgChart1"/>
    <dgm:cxn modelId="{D13E10AA-965F-41E5-9268-EB6DC3F8495F}" type="presParOf" srcId="{D788C971-C1F4-43AC-A5DE-88D8B96807FC}" destId="{3ADABD2D-C7AF-420F-BDA0-3DA6E5690370}" srcOrd="0" destOrd="0" presId="urn:microsoft.com/office/officeart/2005/8/layout/orgChart1"/>
    <dgm:cxn modelId="{DDD30E3F-BE2C-40BD-A802-524FCB103781}" type="presParOf" srcId="{D788C971-C1F4-43AC-A5DE-88D8B96807FC}" destId="{DD83007A-6BB5-487A-9014-FBCF50753EE1}" srcOrd="1" destOrd="0" presId="urn:microsoft.com/office/officeart/2005/8/layout/orgChart1"/>
    <dgm:cxn modelId="{BD06ECF2-D383-4837-8DEE-4DE5D843EAFD}" type="presParOf" srcId="{DD83007A-6BB5-487A-9014-FBCF50753EE1}" destId="{4B81C98B-1319-460B-92A1-95AA24D94531}" srcOrd="0" destOrd="0" presId="urn:microsoft.com/office/officeart/2005/8/layout/orgChart1"/>
    <dgm:cxn modelId="{B27B083B-8A35-4A8C-8A26-8729803430B4}" type="presParOf" srcId="{4B81C98B-1319-460B-92A1-95AA24D94531}" destId="{E2DA76D4-8977-40D4-A789-1C54C41BC080}" srcOrd="0" destOrd="0" presId="urn:microsoft.com/office/officeart/2005/8/layout/orgChart1"/>
    <dgm:cxn modelId="{E857145F-CD69-4BC9-A214-08F8BA15BFDF}" type="presParOf" srcId="{4B81C98B-1319-460B-92A1-95AA24D94531}" destId="{9273EAAC-E6B2-46C1-A3A3-3EEA34702DBB}" srcOrd="1" destOrd="0" presId="urn:microsoft.com/office/officeart/2005/8/layout/orgChart1"/>
    <dgm:cxn modelId="{DE3CD0F0-D1D5-4B1A-B9F9-0CAA56BA1B30}" type="presParOf" srcId="{DD83007A-6BB5-487A-9014-FBCF50753EE1}" destId="{33D8EBA0-4616-42E8-B9FE-E8313126627F}" srcOrd="1" destOrd="0" presId="urn:microsoft.com/office/officeart/2005/8/layout/orgChart1"/>
    <dgm:cxn modelId="{AC03B710-F1F5-4547-A637-6D013C8EFEC0}" type="presParOf" srcId="{DD83007A-6BB5-487A-9014-FBCF50753EE1}" destId="{4C2C0A4C-448D-4A6E-853E-9B6239CB983E}" srcOrd="2" destOrd="0" presId="urn:microsoft.com/office/officeart/2005/8/layout/orgChart1"/>
    <dgm:cxn modelId="{5232C352-AA67-43BE-9081-BB8CB65FE68C}" type="presParOf" srcId="{BF916B62-92E6-4AB3-9DAD-CE44BE71AE41}" destId="{EB2B8F20-CEB3-4981-B071-6FD8A46BD8CC}" srcOrd="2" destOrd="0" presId="urn:microsoft.com/office/officeart/2005/8/layout/orgChart1"/>
    <dgm:cxn modelId="{B9C26E86-D9B1-4FB9-A2D1-7E12B51AFAAF}" type="presParOf" srcId="{8FCCABE6-C56B-4890-AFE6-299A96388886}" destId="{6857393C-E6D0-4D35-96B8-37D849EA9B4C}" srcOrd="2" destOrd="0" presId="urn:microsoft.com/office/officeart/2005/8/layout/orgChart1"/>
    <dgm:cxn modelId="{0F6E052A-94C9-4728-9825-724E0080D557}" type="presParOf" srcId="{51DAE52E-2108-48C7-8949-EB67A1D44138}" destId="{D0F0967B-B093-465F-8B5A-2CD6424F5DC6}" srcOrd="2" destOrd="0" presId="urn:microsoft.com/office/officeart/2005/8/layout/orgChart1"/>
    <dgm:cxn modelId="{8F0DB39C-188D-4AEE-8C06-2583BE9A6E70}" type="presParOf" srcId="{51DAE52E-2108-48C7-8949-EB67A1D44138}" destId="{427AA1FE-3270-44F5-9B16-ACF673D05C1B}" srcOrd="3" destOrd="0" presId="urn:microsoft.com/office/officeart/2005/8/layout/orgChart1"/>
    <dgm:cxn modelId="{387D284F-A831-461E-A6FE-03C932D65A6F}" type="presParOf" srcId="{427AA1FE-3270-44F5-9B16-ACF673D05C1B}" destId="{F1AE3E13-0295-4AE0-923B-6B2261BECF32}" srcOrd="0" destOrd="0" presId="urn:microsoft.com/office/officeart/2005/8/layout/orgChart1"/>
    <dgm:cxn modelId="{F2A46688-8C63-4661-BC99-7E602BDFE39C}" type="presParOf" srcId="{F1AE3E13-0295-4AE0-923B-6B2261BECF32}" destId="{91A506D4-F901-44DC-A80A-3695F96DB3F7}" srcOrd="0" destOrd="0" presId="urn:microsoft.com/office/officeart/2005/8/layout/orgChart1"/>
    <dgm:cxn modelId="{9CD4967E-34BE-4240-AA1D-1FCE5DFD9301}" type="presParOf" srcId="{F1AE3E13-0295-4AE0-923B-6B2261BECF32}" destId="{11F80A98-59A6-4563-96F3-C9780DC71878}" srcOrd="1" destOrd="0" presId="urn:microsoft.com/office/officeart/2005/8/layout/orgChart1"/>
    <dgm:cxn modelId="{9BBB9ECE-25B0-4A0D-8ACB-AD25C90ADCB9}" type="presParOf" srcId="{427AA1FE-3270-44F5-9B16-ACF673D05C1B}" destId="{7DADB1C8-C83D-4025-873B-9A90640964A4}" srcOrd="1" destOrd="0" presId="urn:microsoft.com/office/officeart/2005/8/layout/orgChart1"/>
    <dgm:cxn modelId="{E4098FD2-F4AE-475D-AF7C-46BE4E80E1E4}" type="presParOf" srcId="{7DADB1C8-C83D-4025-873B-9A90640964A4}" destId="{6300BF86-F79A-4BB6-9BD6-4ACC9C7E483B}" srcOrd="0" destOrd="0" presId="urn:microsoft.com/office/officeart/2005/8/layout/orgChart1"/>
    <dgm:cxn modelId="{E1AB1077-CB88-4CFE-AEFF-7F5855B28C51}" type="presParOf" srcId="{7DADB1C8-C83D-4025-873B-9A90640964A4}" destId="{AD56D3A1-E564-4DA0-AEDD-EBF88D404D09}" srcOrd="1" destOrd="0" presId="urn:microsoft.com/office/officeart/2005/8/layout/orgChart1"/>
    <dgm:cxn modelId="{47BA5775-D395-45E2-AC3D-17A24FBAFA54}" type="presParOf" srcId="{AD56D3A1-E564-4DA0-AEDD-EBF88D404D09}" destId="{523F9F6B-8B10-49F4-8A55-57209F51C17C}" srcOrd="0" destOrd="0" presId="urn:microsoft.com/office/officeart/2005/8/layout/orgChart1"/>
    <dgm:cxn modelId="{69E6A451-85D4-4D1D-9C99-1CDC9935D5EB}" type="presParOf" srcId="{523F9F6B-8B10-49F4-8A55-57209F51C17C}" destId="{517ACD67-2B64-429B-AB8A-D153A874AA3F}" srcOrd="0" destOrd="0" presId="urn:microsoft.com/office/officeart/2005/8/layout/orgChart1"/>
    <dgm:cxn modelId="{4A8D5F26-DB3D-438E-B442-89423E83D840}" type="presParOf" srcId="{523F9F6B-8B10-49F4-8A55-57209F51C17C}" destId="{62FD3699-585B-4C14-BFC8-04F580DDACA6}" srcOrd="1" destOrd="0" presId="urn:microsoft.com/office/officeart/2005/8/layout/orgChart1"/>
    <dgm:cxn modelId="{C0E9BD02-9E62-443E-B091-2FA158333FB7}" type="presParOf" srcId="{AD56D3A1-E564-4DA0-AEDD-EBF88D404D09}" destId="{33237F85-0E4F-4F4C-ACD1-AF141A5CEA8A}" srcOrd="1" destOrd="0" presId="urn:microsoft.com/office/officeart/2005/8/layout/orgChart1"/>
    <dgm:cxn modelId="{E21E29CC-1629-4607-8B51-13FAB42CC82F}" type="presParOf" srcId="{AD56D3A1-E564-4DA0-AEDD-EBF88D404D09}" destId="{C3A511B2-E0D6-4D5D-903D-F64173410486}" srcOrd="2" destOrd="0" presId="urn:microsoft.com/office/officeart/2005/8/layout/orgChart1"/>
    <dgm:cxn modelId="{EDBFE175-D4D1-4B74-93F3-0BB178005E07}" type="presParOf" srcId="{7DADB1C8-C83D-4025-873B-9A90640964A4}" destId="{BE95602B-C94A-4C87-B194-C5685E38020B}" srcOrd="2" destOrd="0" presId="urn:microsoft.com/office/officeart/2005/8/layout/orgChart1"/>
    <dgm:cxn modelId="{CB21E14B-D0F5-43E0-ACFB-69B305BDA235}" type="presParOf" srcId="{7DADB1C8-C83D-4025-873B-9A90640964A4}" destId="{562B4380-15E2-413E-92A1-DD8EA8AD8D43}" srcOrd="3" destOrd="0" presId="urn:microsoft.com/office/officeart/2005/8/layout/orgChart1"/>
    <dgm:cxn modelId="{23EAC31A-2ED4-4DCD-A536-D791E511A6AE}" type="presParOf" srcId="{562B4380-15E2-413E-92A1-DD8EA8AD8D43}" destId="{FD757E4D-7B7B-406E-B083-706F2FF5B412}" srcOrd="0" destOrd="0" presId="urn:microsoft.com/office/officeart/2005/8/layout/orgChart1"/>
    <dgm:cxn modelId="{5288002D-CA7B-4BB3-B890-90F0DA6253C0}" type="presParOf" srcId="{FD757E4D-7B7B-406E-B083-706F2FF5B412}" destId="{DFD09AED-E694-4BED-A7B7-090FDBD3564C}" srcOrd="0" destOrd="0" presId="urn:microsoft.com/office/officeart/2005/8/layout/orgChart1"/>
    <dgm:cxn modelId="{625E53D1-A7D2-452B-863E-5E2C8BBEAA47}" type="presParOf" srcId="{FD757E4D-7B7B-406E-B083-706F2FF5B412}" destId="{CF8F0239-F210-4C08-ACB1-44557807107D}" srcOrd="1" destOrd="0" presId="urn:microsoft.com/office/officeart/2005/8/layout/orgChart1"/>
    <dgm:cxn modelId="{0F917B42-E99F-4950-A92A-0C1DFFA199D0}" type="presParOf" srcId="{562B4380-15E2-413E-92A1-DD8EA8AD8D43}" destId="{04D74FF0-C0D2-44D1-87E1-21EEC31B9F63}" srcOrd="1" destOrd="0" presId="urn:microsoft.com/office/officeart/2005/8/layout/orgChart1"/>
    <dgm:cxn modelId="{976DFF5B-1659-4166-911D-5ECCA6F67916}" type="presParOf" srcId="{562B4380-15E2-413E-92A1-DD8EA8AD8D43}" destId="{924055A0-A0BE-48E3-9CE2-0E02D7064FF3}" srcOrd="2" destOrd="0" presId="urn:microsoft.com/office/officeart/2005/8/layout/orgChart1"/>
    <dgm:cxn modelId="{A5987CB1-C51C-4084-BD35-32D283BBA0C3}" type="presParOf" srcId="{427AA1FE-3270-44F5-9B16-ACF673D05C1B}" destId="{1C01B2D5-4108-4B20-869A-A31568097B1F}" srcOrd="2" destOrd="0" presId="urn:microsoft.com/office/officeart/2005/8/layout/orgChart1"/>
    <dgm:cxn modelId="{E7233E54-B85F-44C5-B545-E68296F86E3C}" type="presParOf" srcId="{28A4219A-FA4B-43FF-8CE1-12182DE7D2BB}" destId="{4F043B6D-88F3-41ED-BFF3-2B2F3190C1D3}" srcOrd="2" destOrd="0" presId="urn:microsoft.com/office/officeart/2005/8/layout/orgChart1"/>
    <dgm:cxn modelId="{510C1A8E-D686-4800-85F6-577310B6CC3C}" type="presParOf" srcId="{5A4A013E-E7A2-457F-A8FF-43544DE737D3}" destId="{EF1053EB-5450-4E76-A5D6-A46DA33ED866}" srcOrd="2" destOrd="0" presId="urn:microsoft.com/office/officeart/2005/8/layout/orgChart1"/>
    <dgm:cxn modelId="{167EDDA8-9D91-41B5-8FBA-E65E21A14F4E}" type="presParOf" srcId="{5A4A013E-E7A2-457F-A8FF-43544DE737D3}" destId="{8719F696-E705-4FE9-BEE9-0F2C2C260943}" srcOrd="3" destOrd="0" presId="urn:microsoft.com/office/officeart/2005/8/layout/orgChart1"/>
    <dgm:cxn modelId="{4F7AC44D-2372-48D7-B4C9-2DAF4EF8A1B1}" type="presParOf" srcId="{8719F696-E705-4FE9-BEE9-0F2C2C260943}" destId="{05F5DE8D-AFF9-4698-BBE8-6B7B2D26FAF3}" srcOrd="0" destOrd="0" presId="urn:microsoft.com/office/officeart/2005/8/layout/orgChart1"/>
    <dgm:cxn modelId="{F38457EC-CC25-4B47-9833-E3ABB588CF75}" type="presParOf" srcId="{05F5DE8D-AFF9-4698-BBE8-6B7B2D26FAF3}" destId="{AF96BF9A-B2FA-405C-A6D6-A834B1A35D06}" srcOrd="0" destOrd="0" presId="urn:microsoft.com/office/officeart/2005/8/layout/orgChart1"/>
    <dgm:cxn modelId="{BFA9292A-0183-4B77-9BCA-BEE50AB81539}" type="presParOf" srcId="{05F5DE8D-AFF9-4698-BBE8-6B7B2D26FAF3}" destId="{CD89EF09-FBDC-45CF-8417-D6F5BD6026D8}" srcOrd="1" destOrd="0" presId="urn:microsoft.com/office/officeart/2005/8/layout/orgChart1"/>
    <dgm:cxn modelId="{657A2F2B-9B06-4D7E-9D7E-D819C2AC1D3F}" type="presParOf" srcId="{8719F696-E705-4FE9-BEE9-0F2C2C260943}" destId="{24A9EB4F-A644-45FC-A806-C3872DDFAACF}" srcOrd="1" destOrd="0" presId="urn:microsoft.com/office/officeart/2005/8/layout/orgChart1"/>
    <dgm:cxn modelId="{CAB6A3D4-3321-4D50-9CDC-2F8B5295D659}" type="presParOf" srcId="{8719F696-E705-4FE9-BEE9-0F2C2C260943}" destId="{EA7511D2-AD96-41EC-84F8-B7100F2E77AD}" srcOrd="2" destOrd="0" presId="urn:microsoft.com/office/officeart/2005/8/layout/orgChart1"/>
    <dgm:cxn modelId="{871C6DB1-0500-4AE7-BA0D-0E92CC5838E8}" type="presParOf" srcId="{5A4A013E-E7A2-457F-A8FF-43544DE737D3}" destId="{B56697CA-590F-4D51-B962-066BA20E3223}" srcOrd="4" destOrd="0" presId="urn:microsoft.com/office/officeart/2005/8/layout/orgChart1"/>
    <dgm:cxn modelId="{E0EDC7A3-A0A3-4F38-AF4A-5D9CE95C68ED}" type="presParOf" srcId="{5A4A013E-E7A2-457F-A8FF-43544DE737D3}" destId="{B3034115-70DE-4199-8F51-29723850F642}" srcOrd="5" destOrd="0" presId="urn:microsoft.com/office/officeart/2005/8/layout/orgChart1"/>
    <dgm:cxn modelId="{7B27C6C4-C047-48E6-A5FE-CD100DADC4DC}" type="presParOf" srcId="{B3034115-70DE-4199-8F51-29723850F642}" destId="{CEA2E649-1617-4589-95E1-3C67F7241490}" srcOrd="0" destOrd="0" presId="urn:microsoft.com/office/officeart/2005/8/layout/orgChart1"/>
    <dgm:cxn modelId="{A87874AA-7DA9-4838-A562-DDF97045591C}" type="presParOf" srcId="{CEA2E649-1617-4589-95E1-3C67F7241490}" destId="{3FD3155F-2CF4-4C06-9BDC-F9BECE53509D}" srcOrd="0" destOrd="0" presId="urn:microsoft.com/office/officeart/2005/8/layout/orgChart1"/>
    <dgm:cxn modelId="{5FD4648B-25C2-4906-99E8-D1E994097F82}" type="presParOf" srcId="{CEA2E649-1617-4589-95E1-3C67F7241490}" destId="{7AC91418-A439-4E22-BB0C-8DA949536881}" srcOrd="1" destOrd="0" presId="urn:microsoft.com/office/officeart/2005/8/layout/orgChart1"/>
    <dgm:cxn modelId="{57F1B3E1-CD4E-46E7-8171-18D32BD1B2F5}" type="presParOf" srcId="{B3034115-70DE-4199-8F51-29723850F642}" destId="{3C80BE72-F7BF-4C7C-BCD0-6BA2242C588B}" srcOrd="1" destOrd="0" presId="urn:microsoft.com/office/officeart/2005/8/layout/orgChart1"/>
    <dgm:cxn modelId="{0B0DA3AC-A85D-4CF9-88C6-574A691E8198}" type="presParOf" srcId="{B3034115-70DE-4199-8F51-29723850F642}" destId="{BEB16362-36D4-4791-8B89-66DF76A68529}" srcOrd="2" destOrd="0" presId="urn:microsoft.com/office/officeart/2005/8/layout/orgChart1"/>
    <dgm:cxn modelId="{E90BE14D-C4BA-4C7A-826D-70BD2F864D95}" type="presParOf" srcId="{D4F8EC98-CED3-44C6-83C5-AE4F13E2AB14}" destId="{70F7D836-D85B-4043-9813-36CE101B10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Y="-28432" custLinFactNeighborX="-99931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59304" custLinFactNeighborY="-816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E4734F18-244D-4126-9205-F5932263C320}" type="presOf" srcId="{C3EB261C-B9E9-4505-8A00-3E9FB3FFBC56}" destId="{46141452-D9D9-4DCE-9FD3-C661BB207AC2}" srcOrd="0" destOrd="0" presId="urn:microsoft.com/office/officeart/2005/8/layout/orgChart1"/>
    <dgm:cxn modelId="{F1D4E0E8-8A16-4C9E-AEA6-9C725D73FB9B}" type="presOf" srcId="{39F25257-A737-4ADD-93B9-7F637210135D}" destId="{EFCA8A7F-DA60-4DFE-91D9-8D570365127E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345F1A56-08DD-42F9-9359-1DF8EC126DF4}" type="presOf" srcId="{5D12E55B-A886-4C5B-B11A-E603FE334198}" destId="{4EB67754-555F-4A2A-9D60-2E6D6B7D16C4}" srcOrd="0" destOrd="0" presId="urn:microsoft.com/office/officeart/2005/8/layout/orgChart1"/>
    <dgm:cxn modelId="{679057E6-B29E-4F2E-9A07-8404BD15FAC3}" type="presOf" srcId="{C3EB261C-B9E9-4505-8A00-3E9FB3FFBC56}" destId="{F1F022DA-E303-498D-BD6B-657CB7DFD703}" srcOrd="1" destOrd="0" presId="urn:microsoft.com/office/officeart/2005/8/layout/orgChart1"/>
    <dgm:cxn modelId="{5ED54053-9944-4E81-8BB2-5C069719E793}" type="presOf" srcId="{0ACE607C-430D-4D29-8F73-1029EAFEBE55}" destId="{EC893C17-48E3-46C3-BB7A-9F0D9B7D5090}" srcOrd="1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0459FA27-5D21-4E33-9857-D51147B4BB78}" type="presOf" srcId="{0ACE607C-430D-4D29-8F73-1029EAFEBE55}" destId="{AC2C61AC-AC60-438F-898E-0FB7854199B1}" srcOrd="0" destOrd="0" presId="urn:microsoft.com/office/officeart/2005/8/layout/orgChart1"/>
    <dgm:cxn modelId="{6690A08F-A987-4D7F-AA7B-50F581D4B2D8}" type="presParOf" srcId="{4EB67754-555F-4A2A-9D60-2E6D6B7D16C4}" destId="{0CE505AA-8015-43D7-8B53-9807F78FC652}" srcOrd="0" destOrd="0" presId="urn:microsoft.com/office/officeart/2005/8/layout/orgChart1"/>
    <dgm:cxn modelId="{718AF3DF-686F-440E-896E-17706049607E}" type="presParOf" srcId="{0CE505AA-8015-43D7-8B53-9807F78FC652}" destId="{5B9C2470-F442-4F5B-A750-2D0C0C51FA14}" srcOrd="0" destOrd="0" presId="urn:microsoft.com/office/officeart/2005/8/layout/orgChart1"/>
    <dgm:cxn modelId="{A02E1132-9E75-44B7-B017-A1E66BE42D6B}" type="presParOf" srcId="{5B9C2470-F442-4F5B-A750-2D0C0C51FA14}" destId="{AC2C61AC-AC60-438F-898E-0FB7854199B1}" srcOrd="0" destOrd="0" presId="urn:microsoft.com/office/officeart/2005/8/layout/orgChart1"/>
    <dgm:cxn modelId="{87ACC5F2-E431-46B3-9623-DE27494BDA19}" type="presParOf" srcId="{5B9C2470-F442-4F5B-A750-2D0C0C51FA14}" destId="{EC893C17-48E3-46C3-BB7A-9F0D9B7D5090}" srcOrd="1" destOrd="0" presId="urn:microsoft.com/office/officeart/2005/8/layout/orgChart1"/>
    <dgm:cxn modelId="{D9F7E404-09C4-4126-A94A-3335DEDA0ACF}" type="presParOf" srcId="{0CE505AA-8015-43D7-8B53-9807F78FC652}" destId="{3DB06FC2-29A7-483B-A21D-40D57DD391E8}" srcOrd="1" destOrd="0" presId="urn:microsoft.com/office/officeart/2005/8/layout/orgChart1"/>
    <dgm:cxn modelId="{5BC35D40-984B-4345-9096-2060E4CFC8EA}" type="presParOf" srcId="{0CE505AA-8015-43D7-8B53-9807F78FC652}" destId="{45787262-34A5-459C-A4FB-0F029182CA0F}" srcOrd="2" destOrd="0" presId="urn:microsoft.com/office/officeart/2005/8/layout/orgChart1"/>
    <dgm:cxn modelId="{26C7F77E-96DE-44AE-948E-0FFB9B00DCB3}" type="presParOf" srcId="{45787262-34A5-459C-A4FB-0F029182CA0F}" destId="{EFCA8A7F-DA60-4DFE-91D9-8D570365127E}" srcOrd="0" destOrd="0" presId="urn:microsoft.com/office/officeart/2005/8/layout/orgChart1"/>
    <dgm:cxn modelId="{82327C08-C0DA-4BF1-8BB7-5BDD176C2ADC}" type="presParOf" srcId="{45787262-34A5-459C-A4FB-0F029182CA0F}" destId="{92C00296-779B-4F79-ABE7-EA888E8F9520}" srcOrd="1" destOrd="0" presId="urn:microsoft.com/office/officeart/2005/8/layout/orgChart1"/>
    <dgm:cxn modelId="{E91C4CCB-5DCE-4E4E-8862-5B9FC15CC413}" type="presParOf" srcId="{92C00296-779B-4F79-ABE7-EA888E8F9520}" destId="{461C12E1-BFBC-4264-BF3C-D16F2093CDCA}" srcOrd="0" destOrd="0" presId="urn:microsoft.com/office/officeart/2005/8/layout/orgChart1"/>
    <dgm:cxn modelId="{FA12069F-652C-40E8-9FC9-A7824E6B6EF5}" type="presParOf" srcId="{461C12E1-BFBC-4264-BF3C-D16F2093CDCA}" destId="{46141452-D9D9-4DCE-9FD3-C661BB207AC2}" srcOrd="0" destOrd="0" presId="urn:microsoft.com/office/officeart/2005/8/layout/orgChart1"/>
    <dgm:cxn modelId="{98315DCC-EA39-4F9B-AD2C-067C9840C458}" type="presParOf" srcId="{461C12E1-BFBC-4264-BF3C-D16F2093CDCA}" destId="{F1F022DA-E303-498D-BD6B-657CB7DFD703}" srcOrd="1" destOrd="0" presId="urn:microsoft.com/office/officeart/2005/8/layout/orgChart1"/>
    <dgm:cxn modelId="{46610B86-AA46-4C2B-95DC-0D3C352CE691}" type="presParOf" srcId="{92C00296-779B-4F79-ABE7-EA888E8F9520}" destId="{3FCE3DA8-FE07-4406-98A1-6A669DA6356E}" srcOrd="1" destOrd="0" presId="urn:microsoft.com/office/officeart/2005/8/layout/orgChart1"/>
    <dgm:cxn modelId="{A90EC183-1909-4217-A35C-ABAB94C5D672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Y="-28432" custLinFactNeighborX="-99931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59304" custLinFactNeighborY="-816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916EFFAE-1520-43F0-93FA-8BEC2DA823C6}" type="presOf" srcId="{5D12E55B-A886-4C5B-B11A-E603FE334198}" destId="{4EB67754-555F-4A2A-9D60-2E6D6B7D16C4}" srcOrd="0" destOrd="0" presId="urn:microsoft.com/office/officeart/2005/8/layout/orgChart1"/>
    <dgm:cxn modelId="{A13BBC68-1396-4601-BCB2-AB96A76A5A9C}" type="presOf" srcId="{39F25257-A737-4ADD-93B9-7F637210135D}" destId="{EFCA8A7F-DA60-4DFE-91D9-8D570365127E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A7D7D0FF-6903-4A86-9049-5648CC835A11}" type="presOf" srcId="{C3EB261C-B9E9-4505-8A00-3E9FB3FFBC56}" destId="{F1F022DA-E303-498D-BD6B-657CB7DFD703}" srcOrd="1" destOrd="0" presId="urn:microsoft.com/office/officeart/2005/8/layout/orgChart1"/>
    <dgm:cxn modelId="{79F7F899-B74C-473A-BCBC-5A294ECB9FD3}" type="presOf" srcId="{0ACE607C-430D-4D29-8F73-1029EAFEBE55}" destId="{AC2C61AC-AC60-438F-898E-0FB7854199B1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D264572B-E215-45EB-8F05-E99BB90A5B23}" type="presOf" srcId="{0ACE607C-430D-4D29-8F73-1029EAFEBE55}" destId="{EC893C17-48E3-46C3-BB7A-9F0D9B7D5090}" srcOrd="1" destOrd="0" presId="urn:microsoft.com/office/officeart/2005/8/layout/orgChart1"/>
    <dgm:cxn modelId="{C39EA132-9F19-4F12-9282-00016D46DE2E}" type="presOf" srcId="{C3EB261C-B9E9-4505-8A00-3E9FB3FFBC56}" destId="{46141452-D9D9-4DCE-9FD3-C661BB207AC2}" srcOrd="0" destOrd="0" presId="urn:microsoft.com/office/officeart/2005/8/layout/orgChart1"/>
    <dgm:cxn modelId="{19CEEA62-1B14-47F6-A10A-3E7AA19E5096}" type="presParOf" srcId="{4EB67754-555F-4A2A-9D60-2E6D6B7D16C4}" destId="{0CE505AA-8015-43D7-8B53-9807F78FC652}" srcOrd="0" destOrd="0" presId="urn:microsoft.com/office/officeart/2005/8/layout/orgChart1"/>
    <dgm:cxn modelId="{0638FF05-1883-4688-AC27-6E16415B769D}" type="presParOf" srcId="{0CE505AA-8015-43D7-8B53-9807F78FC652}" destId="{5B9C2470-F442-4F5B-A750-2D0C0C51FA14}" srcOrd="0" destOrd="0" presId="urn:microsoft.com/office/officeart/2005/8/layout/orgChart1"/>
    <dgm:cxn modelId="{D1AEDDC6-CD82-4531-9A1B-F522A8A4BBAA}" type="presParOf" srcId="{5B9C2470-F442-4F5B-A750-2D0C0C51FA14}" destId="{AC2C61AC-AC60-438F-898E-0FB7854199B1}" srcOrd="0" destOrd="0" presId="urn:microsoft.com/office/officeart/2005/8/layout/orgChart1"/>
    <dgm:cxn modelId="{2095ED61-35D1-4134-8B20-4D6EE948C1C3}" type="presParOf" srcId="{5B9C2470-F442-4F5B-A750-2D0C0C51FA14}" destId="{EC893C17-48E3-46C3-BB7A-9F0D9B7D5090}" srcOrd="1" destOrd="0" presId="urn:microsoft.com/office/officeart/2005/8/layout/orgChart1"/>
    <dgm:cxn modelId="{D538A958-3FBE-4DFE-A0F5-12EC6B53C71F}" type="presParOf" srcId="{0CE505AA-8015-43D7-8B53-9807F78FC652}" destId="{3DB06FC2-29A7-483B-A21D-40D57DD391E8}" srcOrd="1" destOrd="0" presId="urn:microsoft.com/office/officeart/2005/8/layout/orgChart1"/>
    <dgm:cxn modelId="{0282974B-1812-4969-A85B-6428F3B7A261}" type="presParOf" srcId="{0CE505AA-8015-43D7-8B53-9807F78FC652}" destId="{45787262-34A5-459C-A4FB-0F029182CA0F}" srcOrd="2" destOrd="0" presId="urn:microsoft.com/office/officeart/2005/8/layout/orgChart1"/>
    <dgm:cxn modelId="{EB248933-E3C4-4EE9-8E03-3323651E040C}" type="presParOf" srcId="{45787262-34A5-459C-A4FB-0F029182CA0F}" destId="{EFCA8A7F-DA60-4DFE-91D9-8D570365127E}" srcOrd="0" destOrd="0" presId="urn:microsoft.com/office/officeart/2005/8/layout/orgChart1"/>
    <dgm:cxn modelId="{F4AFAB76-13AE-4641-947B-94FF5EA96BC7}" type="presParOf" srcId="{45787262-34A5-459C-A4FB-0F029182CA0F}" destId="{92C00296-779B-4F79-ABE7-EA888E8F9520}" srcOrd="1" destOrd="0" presId="urn:microsoft.com/office/officeart/2005/8/layout/orgChart1"/>
    <dgm:cxn modelId="{1A086A34-F7C3-43C8-9F73-BE14BBA3AB20}" type="presParOf" srcId="{92C00296-779B-4F79-ABE7-EA888E8F9520}" destId="{461C12E1-BFBC-4264-BF3C-D16F2093CDCA}" srcOrd="0" destOrd="0" presId="urn:microsoft.com/office/officeart/2005/8/layout/orgChart1"/>
    <dgm:cxn modelId="{2CCC0F6C-E2CB-4055-8C46-8C8B9A1C3DBF}" type="presParOf" srcId="{461C12E1-BFBC-4264-BF3C-D16F2093CDCA}" destId="{46141452-D9D9-4DCE-9FD3-C661BB207AC2}" srcOrd="0" destOrd="0" presId="urn:microsoft.com/office/officeart/2005/8/layout/orgChart1"/>
    <dgm:cxn modelId="{C08185B2-1467-4586-9389-1AA2F00885FA}" type="presParOf" srcId="{461C12E1-BFBC-4264-BF3C-D16F2093CDCA}" destId="{F1F022DA-E303-498D-BD6B-657CB7DFD703}" srcOrd="1" destOrd="0" presId="urn:microsoft.com/office/officeart/2005/8/layout/orgChart1"/>
    <dgm:cxn modelId="{918B8157-911C-4735-AD30-DD5FD7140A17}" type="presParOf" srcId="{92C00296-779B-4F79-ABE7-EA888E8F9520}" destId="{3FCE3DA8-FE07-4406-98A1-6A669DA6356E}" srcOrd="1" destOrd="0" presId="urn:microsoft.com/office/officeart/2005/8/layout/orgChart1"/>
    <dgm:cxn modelId="{6406F5C8-CF41-4C9D-BAD7-D88CEE3B6D4E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1" custLinFactY="-28432" custLinFactNeighborX="-99931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135534" custLinFactNeighborX="59304" custLinFactNeighborY="-8167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</dgm:ptLst>
  <dgm:cxnLst>
    <dgm:cxn modelId="{CD23F346-B845-4DA7-9724-8AFD94831B1A}" type="presOf" srcId="{0ACE607C-430D-4D29-8F73-1029EAFEBE55}" destId="{AC2C61AC-AC60-438F-898E-0FB7854199B1}" srcOrd="0" destOrd="0" presId="urn:microsoft.com/office/officeart/2005/8/layout/orgChart1"/>
    <dgm:cxn modelId="{07AAD3CF-F77E-4192-B3F5-32E8E4F34300}" type="presOf" srcId="{5D12E55B-A886-4C5B-B11A-E603FE334198}" destId="{4EB67754-555F-4A2A-9D60-2E6D6B7D16C4}" srcOrd="0" destOrd="0" presId="urn:microsoft.com/office/officeart/2005/8/layout/orgChart1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E4875FF4-6F64-4B67-B8E0-103FF7E3427F}" type="presOf" srcId="{C3EB261C-B9E9-4505-8A00-3E9FB3FFBC56}" destId="{F1F022DA-E303-498D-BD6B-657CB7DFD703}" srcOrd="1" destOrd="0" presId="urn:microsoft.com/office/officeart/2005/8/layout/orgChart1"/>
    <dgm:cxn modelId="{DF9F24B5-84A7-4EB0-BB59-999BA0272FA2}" type="presOf" srcId="{C3EB261C-B9E9-4505-8A00-3E9FB3FFBC56}" destId="{46141452-D9D9-4DCE-9FD3-C661BB207AC2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AA5E33B2-5FAC-47F0-A426-E5C99175DD3A}" type="presOf" srcId="{39F25257-A737-4ADD-93B9-7F637210135D}" destId="{EFCA8A7F-DA60-4DFE-91D9-8D570365127E}" srcOrd="0" destOrd="0" presId="urn:microsoft.com/office/officeart/2005/8/layout/orgChart1"/>
    <dgm:cxn modelId="{A6EC8F14-37E6-44E2-9FAC-C88A297FD61D}" type="presOf" srcId="{0ACE607C-430D-4D29-8F73-1029EAFEBE55}" destId="{EC893C17-48E3-46C3-BB7A-9F0D9B7D5090}" srcOrd="1" destOrd="0" presId="urn:microsoft.com/office/officeart/2005/8/layout/orgChart1"/>
    <dgm:cxn modelId="{03727580-3EBA-459F-AD28-FF5296ED605B}" type="presParOf" srcId="{4EB67754-555F-4A2A-9D60-2E6D6B7D16C4}" destId="{0CE505AA-8015-43D7-8B53-9807F78FC652}" srcOrd="0" destOrd="0" presId="urn:microsoft.com/office/officeart/2005/8/layout/orgChart1"/>
    <dgm:cxn modelId="{09AA5FBB-47C1-436B-9881-DA13586EEAB6}" type="presParOf" srcId="{0CE505AA-8015-43D7-8B53-9807F78FC652}" destId="{5B9C2470-F442-4F5B-A750-2D0C0C51FA14}" srcOrd="0" destOrd="0" presId="urn:microsoft.com/office/officeart/2005/8/layout/orgChart1"/>
    <dgm:cxn modelId="{63DE7317-0664-46BB-8E51-CE62802168E0}" type="presParOf" srcId="{5B9C2470-F442-4F5B-A750-2D0C0C51FA14}" destId="{AC2C61AC-AC60-438F-898E-0FB7854199B1}" srcOrd="0" destOrd="0" presId="urn:microsoft.com/office/officeart/2005/8/layout/orgChart1"/>
    <dgm:cxn modelId="{D7E751D3-4730-4575-9BC5-0623D772B95B}" type="presParOf" srcId="{5B9C2470-F442-4F5B-A750-2D0C0C51FA14}" destId="{EC893C17-48E3-46C3-BB7A-9F0D9B7D5090}" srcOrd="1" destOrd="0" presId="urn:microsoft.com/office/officeart/2005/8/layout/orgChart1"/>
    <dgm:cxn modelId="{4BBEA29F-B861-461C-9E32-B4109CEB664E}" type="presParOf" srcId="{0CE505AA-8015-43D7-8B53-9807F78FC652}" destId="{3DB06FC2-29A7-483B-A21D-40D57DD391E8}" srcOrd="1" destOrd="0" presId="urn:microsoft.com/office/officeart/2005/8/layout/orgChart1"/>
    <dgm:cxn modelId="{702F7334-2AE1-44C7-9DF5-7342ED0ED8D0}" type="presParOf" srcId="{0CE505AA-8015-43D7-8B53-9807F78FC652}" destId="{45787262-34A5-459C-A4FB-0F029182CA0F}" srcOrd="2" destOrd="0" presId="urn:microsoft.com/office/officeart/2005/8/layout/orgChart1"/>
    <dgm:cxn modelId="{C901EDD7-7BDA-4D56-8DC3-D9C7E474151B}" type="presParOf" srcId="{45787262-34A5-459C-A4FB-0F029182CA0F}" destId="{EFCA8A7F-DA60-4DFE-91D9-8D570365127E}" srcOrd="0" destOrd="0" presId="urn:microsoft.com/office/officeart/2005/8/layout/orgChart1"/>
    <dgm:cxn modelId="{B24AD9D1-5A98-448B-A7E4-865507F711C4}" type="presParOf" srcId="{45787262-34A5-459C-A4FB-0F029182CA0F}" destId="{92C00296-779B-4F79-ABE7-EA888E8F9520}" srcOrd="1" destOrd="0" presId="urn:microsoft.com/office/officeart/2005/8/layout/orgChart1"/>
    <dgm:cxn modelId="{8AE89DB0-0B4F-4B04-A155-E3580727767C}" type="presParOf" srcId="{92C00296-779B-4F79-ABE7-EA888E8F9520}" destId="{461C12E1-BFBC-4264-BF3C-D16F2093CDCA}" srcOrd="0" destOrd="0" presId="urn:microsoft.com/office/officeart/2005/8/layout/orgChart1"/>
    <dgm:cxn modelId="{DA5832E8-0835-429C-8AEC-DC81590D7643}" type="presParOf" srcId="{461C12E1-BFBC-4264-BF3C-D16F2093CDCA}" destId="{46141452-D9D9-4DCE-9FD3-C661BB207AC2}" srcOrd="0" destOrd="0" presId="urn:microsoft.com/office/officeart/2005/8/layout/orgChart1"/>
    <dgm:cxn modelId="{5CDCB0D0-F234-46DE-B80D-2221A0F7EC60}" type="presParOf" srcId="{461C12E1-BFBC-4264-BF3C-D16F2093CDCA}" destId="{F1F022DA-E303-498D-BD6B-657CB7DFD703}" srcOrd="1" destOrd="0" presId="urn:microsoft.com/office/officeart/2005/8/layout/orgChart1"/>
    <dgm:cxn modelId="{A90C226B-BB81-42FF-B403-10AE30353CA1}" type="presParOf" srcId="{92C00296-779B-4F79-ABE7-EA888E8F9520}" destId="{3FCE3DA8-FE07-4406-98A1-6A669DA6356E}" srcOrd="1" destOrd="0" presId="urn:microsoft.com/office/officeart/2005/8/layout/orgChart1"/>
    <dgm:cxn modelId="{CD79F5A4-CF49-4EB0-A99D-5AD02991FA91}" type="presParOf" srcId="{92C00296-779B-4F79-ABE7-EA888E8F9520}" destId="{1E4B9B2D-9C82-49B3-B115-C8A712EAAC1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80578" y="1480578"/>
          <a:ext cx="278194" cy="895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020"/>
              </a:lnTo>
              <a:lnTo>
                <a:pt x="278194" y="895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0"/>
          <a:ext cx="2961156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iglesia</a:t>
          </a:r>
          <a:endParaRPr lang="es-MX" sz="6500" kern="1200" dirty="0"/>
        </a:p>
      </dsp:txBody>
      <dsp:txXfrm>
        <a:off x="0" y="0"/>
        <a:ext cx="2961156" cy="1480578"/>
      </dsp:txXfrm>
    </dsp:sp>
    <dsp:sp modelId="{46141452-D9D9-4DCE-9FD3-C661BB207AC2}">
      <dsp:nvSpPr>
        <dsp:cNvPr id="0" name=""/>
        <dsp:cNvSpPr/>
      </dsp:nvSpPr>
      <dsp:spPr>
        <a:xfrm>
          <a:off x="1758772" y="1635309"/>
          <a:ext cx="4013373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ministerio</a:t>
          </a:r>
          <a:endParaRPr lang="es-MX" sz="6500" kern="1200" dirty="0"/>
        </a:p>
      </dsp:txBody>
      <dsp:txXfrm>
        <a:off x="1758772" y="1635309"/>
        <a:ext cx="4013373" cy="14805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6697CA-590F-4D51-B962-066BA20E3223}">
      <dsp:nvSpPr>
        <dsp:cNvPr id="0" name=""/>
        <dsp:cNvSpPr/>
      </dsp:nvSpPr>
      <dsp:spPr>
        <a:xfrm>
          <a:off x="5559022" y="894929"/>
          <a:ext cx="2320104" cy="377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210"/>
              </a:lnTo>
              <a:lnTo>
                <a:pt x="2320104" y="189210"/>
              </a:lnTo>
              <a:lnTo>
                <a:pt x="2320104" y="37714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1053EB-5450-4E76-A5D6-A46DA33ED866}">
      <dsp:nvSpPr>
        <dsp:cNvPr id="0" name=""/>
        <dsp:cNvSpPr/>
      </dsp:nvSpPr>
      <dsp:spPr>
        <a:xfrm>
          <a:off x="5559022" y="894929"/>
          <a:ext cx="154375" cy="3771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210"/>
              </a:lnTo>
              <a:lnTo>
                <a:pt x="154375" y="189210"/>
              </a:lnTo>
              <a:lnTo>
                <a:pt x="154375" y="37714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95602B-C94A-4C87-B194-C5685E38020B}">
      <dsp:nvSpPr>
        <dsp:cNvPr id="0" name=""/>
        <dsp:cNvSpPr/>
      </dsp:nvSpPr>
      <dsp:spPr>
        <a:xfrm>
          <a:off x="3914589" y="3437803"/>
          <a:ext cx="268478" cy="20941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4134"/>
              </a:lnTo>
              <a:lnTo>
                <a:pt x="268478" y="209413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00BF86-F79A-4BB6-9BD6-4ACC9C7E483B}">
      <dsp:nvSpPr>
        <dsp:cNvPr id="0" name=""/>
        <dsp:cNvSpPr/>
      </dsp:nvSpPr>
      <dsp:spPr>
        <a:xfrm>
          <a:off x="3914589" y="3437803"/>
          <a:ext cx="268478" cy="82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334"/>
              </a:lnTo>
              <a:lnTo>
                <a:pt x="268478" y="82333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0967B-B093-465F-8B5A-2CD6424F5DC6}">
      <dsp:nvSpPr>
        <dsp:cNvPr id="0" name=""/>
        <dsp:cNvSpPr/>
      </dsp:nvSpPr>
      <dsp:spPr>
        <a:xfrm>
          <a:off x="3547668" y="2167004"/>
          <a:ext cx="1082864" cy="375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935"/>
              </a:lnTo>
              <a:lnTo>
                <a:pt x="1082864" y="187935"/>
              </a:lnTo>
              <a:lnTo>
                <a:pt x="1082864" y="3758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ABD2D-C7AF-420F-BDA0-3DA6E5690370}">
      <dsp:nvSpPr>
        <dsp:cNvPr id="0" name=""/>
        <dsp:cNvSpPr/>
      </dsp:nvSpPr>
      <dsp:spPr>
        <a:xfrm>
          <a:off x="1748860" y="4708603"/>
          <a:ext cx="268478" cy="82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334"/>
              </a:lnTo>
              <a:lnTo>
                <a:pt x="268478" y="82333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E24B53-A8C0-4BD8-A79A-957A41C99FF2}">
      <dsp:nvSpPr>
        <dsp:cNvPr id="0" name=""/>
        <dsp:cNvSpPr/>
      </dsp:nvSpPr>
      <dsp:spPr>
        <a:xfrm>
          <a:off x="2419084" y="3437803"/>
          <a:ext cx="91440" cy="3758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87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E25C59-6A19-4AC8-A831-250FF8FA08EF}">
      <dsp:nvSpPr>
        <dsp:cNvPr id="0" name=""/>
        <dsp:cNvSpPr/>
      </dsp:nvSpPr>
      <dsp:spPr>
        <a:xfrm>
          <a:off x="2464804" y="2167004"/>
          <a:ext cx="1082864" cy="375870"/>
        </a:xfrm>
        <a:custGeom>
          <a:avLst/>
          <a:gdLst/>
          <a:ahLst/>
          <a:cxnLst/>
          <a:rect l="0" t="0" r="0" b="0"/>
          <a:pathLst>
            <a:path>
              <a:moveTo>
                <a:pt x="1082864" y="0"/>
              </a:moveTo>
              <a:lnTo>
                <a:pt x="1082864" y="187935"/>
              </a:lnTo>
              <a:lnTo>
                <a:pt x="0" y="187935"/>
              </a:lnTo>
              <a:lnTo>
                <a:pt x="0" y="37587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C99CD-9AD8-4BE4-A1D1-E2D8CDEB153B}">
      <dsp:nvSpPr>
        <dsp:cNvPr id="0" name=""/>
        <dsp:cNvSpPr/>
      </dsp:nvSpPr>
      <dsp:spPr>
        <a:xfrm>
          <a:off x="3547668" y="894929"/>
          <a:ext cx="2011353" cy="377145"/>
        </a:xfrm>
        <a:custGeom>
          <a:avLst/>
          <a:gdLst/>
          <a:ahLst/>
          <a:cxnLst/>
          <a:rect l="0" t="0" r="0" b="0"/>
          <a:pathLst>
            <a:path>
              <a:moveTo>
                <a:pt x="2011353" y="0"/>
              </a:moveTo>
              <a:lnTo>
                <a:pt x="2011353" y="189210"/>
              </a:lnTo>
              <a:lnTo>
                <a:pt x="0" y="189210"/>
              </a:lnTo>
              <a:lnTo>
                <a:pt x="0" y="37714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5C9D0C-AB14-45CE-BA9A-B3E6343D0A68}">
      <dsp:nvSpPr>
        <dsp:cNvPr id="0" name=""/>
        <dsp:cNvSpPr/>
      </dsp:nvSpPr>
      <dsp:spPr>
        <a:xfrm>
          <a:off x="4664093" y="0"/>
          <a:ext cx="1789858" cy="8949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Congregación Manada Pequeña</a:t>
          </a:r>
          <a:endParaRPr lang="es-MX" sz="1900" kern="1200" dirty="0"/>
        </a:p>
      </dsp:txBody>
      <dsp:txXfrm>
        <a:off x="4664093" y="0"/>
        <a:ext cx="1789858" cy="894929"/>
      </dsp:txXfrm>
    </dsp:sp>
    <dsp:sp modelId="{F53CDB5B-CA4C-462E-91F4-FD4A06A15826}">
      <dsp:nvSpPr>
        <dsp:cNvPr id="0" name=""/>
        <dsp:cNvSpPr/>
      </dsp:nvSpPr>
      <dsp:spPr>
        <a:xfrm>
          <a:off x="2652739" y="1272074"/>
          <a:ext cx="1789858" cy="8949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Adultos</a:t>
          </a:r>
          <a:endParaRPr lang="es-MX" sz="1900" kern="1200" dirty="0"/>
        </a:p>
      </dsp:txBody>
      <dsp:txXfrm>
        <a:off x="2652739" y="1272074"/>
        <a:ext cx="1789858" cy="894929"/>
      </dsp:txXfrm>
    </dsp:sp>
    <dsp:sp modelId="{7C2AE7C2-683D-4793-BB55-A6D40C163730}">
      <dsp:nvSpPr>
        <dsp:cNvPr id="0" name=""/>
        <dsp:cNvSpPr/>
      </dsp:nvSpPr>
      <dsp:spPr>
        <a:xfrm>
          <a:off x="1569874" y="2542874"/>
          <a:ext cx="1789858" cy="89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Adultos Mayores</a:t>
          </a:r>
          <a:endParaRPr lang="es-MX" sz="1900" kern="1200" dirty="0"/>
        </a:p>
      </dsp:txBody>
      <dsp:txXfrm>
        <a:off x="1569874" y="2542874"/>
        <a:ext cx="1789858" cy="894929"/>
      </dsp:txXfrm>
    </dsp:sp>
    <dsp:sp modelId="{668EE449-8B3F-456F-91EA-F45A569D97AC}">
      <dsp:nvSpPr>
        <dsp:cNvPr id="0" name=""/>
        <dsp:cNvSpPr/>
      </dsp:nvSpPr>
      <dsp:spPr>
        <a:xfrm>
          <a:off x="1569874" y="3813673"/>
          <a:ext cx="1789858" cy="8949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err="1" smtClean="0"/>
            <a:t>Ugieres</a:t>
          </a:r>
          <a:endParaRPr lang="es-MX" sz="1900" kern="1200" dirty="0"/>
        </a:p>
      </dsp:txBody>
      <dsp:txXfrm>
        <a:off x="1569874" y="3813673"/>
        <a:ext cx="1789858" cy="894929"/>
      </dsp:txXfrm>
    </dsp:sp>
    <dsp:sp modelId="{E2DA76D4-8977-40D4-A789-1C54C41BC080}">
      <dsp:nvSpPr>
        <dsp:cNvPr id="0" name=""/>
        <dsp:cNvSpPr/>
      </dsp:nvSpPr>
      <dsp:spPr>
        <a:xfrm>
          <a:off x="2017339" y="5084473"/>
          <a:ext cx="1789858" cy="8949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Asilos</a:t>
          </a:r>
          <a:endParaRPr lang="es-MX" sz="1900" kern="1200" dirty="0"/>
        </a:p>
      </dsp:txBody>
      <dsp:txXfrm>
        <a:off x="2017339" y="5084473"/>
        <a:ext cx="1789858" cy="894929"/>
      </dsp:txXfrm>
    </dsp:sp>
    <dsp:sp modelId="{91A506D4-F901-44DC-A80A-3695F96DB3F7}">
      <dsp:nvSpPr>
        <dsp:cNvPr id="0" name=""/>
        <dsp:cNvSpPr/>
      </dsp:nvSpPr>
      <dsp:spPr>
        <a:xfrm>
          <a:off x="3735603" y="2542874"/>
          <a:ext cx="1789858" cy="89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Varones</a:t>
          </a:r>
          <a:endParaRPr lang="es-MX" sz="1900" kern="1200" dirty="0"/>
        </a:p>
      </dsp:txBody>
      <dsp:txXfrm>
        <a:off x="3735603" y="2542874"/>
        <a:ext cx="1789858" cy="894929"/>
      </dsp:txXfrm>
    </dsp:sp>
    <dsp:sp modelId="{517ACD67-2B64-429B-AB8A-D153A874AA3F}">
      <dsp:nvSpPr>
        <dsp:cNvPr id="0" name=""/>
        <dsp:cNvSpPr/>
      </dsp:nvSpPr>
      <dsp:spPr>
        <a:xfrm>
          <a:off x="4183068" y="3813673"/>
          <a:ext cx="1789858" cy="894929"/>
        </a:xfrm>
        <a:prstGeom prst="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Cárcel</a:t>
          </a:r>
          <a:endParaRPr lang="es-MX" sz="1900" kern="1200" dirty="0"/>
        </a:p>
      </dsp:txBody>
      <dsp:txXfrm>
        <a:off x="4183068" y="3813673"/>
        <a:ext cx="1789858" cy="894929"/>
      </dsp:txXfrm>
    </dsp:sp>
    <dsp:sp modelId="{DFD09AED-E694-4BED-A7B7-090FDBD3564C}">
      <dsp:nvSpPr>
        <dsp:cNvPr id="0" name=""/>
        <dsp:cNvSpPr/>
      </dsp:nvSpPr>
      <dsp:spPr>
        <a:xfrm>
          <a:off x="4183068" y="5084473"/>
          <a:ext cx="1789858" cy="894929"/>
        </a:xfrm>
        <a:prstGeom prst="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Estudio Bíblico</a:t>
          </a:r>
          <a:endParaRPr lang="es-MX" sz="1900" kern="1200" dirty="0"/>
        </a:p>
      </dsp:txBody>
      <dsp:txXfrm>
        <a:off x="4183068" y="5084473"/>
        <a:ext cx="1789858" cy="894929"/>
      </dsp:txXfrm>
    </dsp:sp>
    <dsp:sp modelId="{AF96BF9A-B2FA-405C-A6D6-A834B1A35D06}">
      <dsp:nvSpPr>
        <dsp:cNvPr id="0" name=""/>
        <dsp:cNvSpPr/>
      </dsp:nvSpPr>
      <dsp:spPr>
        <a:xfrm>
          <a:off x="4818468" y="1272074"/>
          <a:ext cx="1789858" cy="8949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Jóvenes</a:t>
          </a:r>
          <a:endParaRPr lang="es-MX" sz="1900" kern="1200" dirty="0"/>
        </a:p>
      </dsp:txBody>
      <dsp:txXfrm>
        <a:off x="4818468" y="1272074"/>
        <a:ext cx="1789858" cy="894929"/>
      </dsp:txXfrm>
    </dsp:sp>
    <dsp:sp modelId="{3FD3155F-2CF4-4C06-9BDC-F9BECE53509D}">
      <dsp:nvSpPr>
        <dsp:cNvPr id="0" name=""/>
        <dsp:cNvSpPr/>
      </dsp:nvSpPr>
      <dsp:spPr>
        <a:xfrm>
          <a:off x="6984197" y="1272074"/>
          <a:ext cx="1789858" cy="8949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Niños</a:t>
          </a:r>
          <a:endParaRPr lang="es-MX" sz="1900" kern="1200" dirty="0"/>
        </a:p>
      </dsp:txBody>
      <dsp:txXfrm>
        <a:off x="6984197" y="1272074"/>
        <a:ext cx="1789858" cy="89492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80578" y="1480578"/>
          <a:ext cx="278194" cy="895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020"/>
              </a:lnTo>
              <a:lnTo>
                <a:pt x="278194" y="895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0"/>
          <a:ext cx="2961156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iglesia</a:t>
          </a:r>
          <a:endParaRPr lang="es-MX" sz="6500" kern="1200" dirty="0"/>
        </a:p>
      </dsp:txBody>
      <dsp:txXfrm>
        <a:off x="0" y="0"/>
        <a:ext cx="2961156" cy="1480578"/>
      </dsp:txXfrm>
    </dsp:sp>
    <dsp:sp modelId="{46141452-D9D9-4DCE-9FD3-C661BB207AC2}">
      <dsp:nvSpPr>
        <dsp:cNvPr id="0" name=""/>
        <dsp:cNvSpPr/>
      </dsp:nvSpPr>
      <dsp:spPr>
        <a:xfrm>
          <a:off x="1758772" y="1635309"/>
          <a:ext cx="4013373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ministerio</a:t>
          </a:r>
          <a:endParaRPr lang="es-MX" sz="6500" kern="1200" dirty="0"/>
        </a:p>
      </dsp:txBody>
      <dsp:txXfrm>
        <a:off x="1758772" y="1635309"/>
        <a:ext cx="4013373" cy="148057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80578" y="1480578"/>
          <a:ext cx="278194" cy="895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020"/>
              </a:lnTo>
              <a:lnTo>
                <a:pt x="278194" y="895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0"/>
          <a:ext cx="2961156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iglesia</a:t>
          </a:r>
          <a:endParaRPr lang="es-MX" sz="6500" kern="1200" dirty="0"/>
        </a:p>
      </dsp:txBody>
      <dsp:txXfrm>
        <a:off x="0" y="0"/>
        <a:ext cx="2961156" cy="1480578"/>
      </dsp:txXfrm>
    </dsp:sp>
    <dsp:sp modelId="{46141452-D9D9-4DCE-9FD3-C661BB207AC2}">
      <dsp:nvSpPr>
        <dsp:cNvPr id="0" name=""/>
        <dsp:cNvSpPr/>
      </dsp:nvSpPr>
      <dsp:spPr>
        <a:xfrm>
          <a:off x="1758772" y="1635309"/>
          <a:ext cx="4013373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ministerio</a:t>
          </a:r>
          <a:endParaRPr lang="es-MX" sz="6500" kern="1200" dirty="0"/>
        </a:p>
      </dsp:txBody>
      <dsp:txXfrm>
        <a:off x="1758772" y="1635309"/>
        <a:ext cx="4013373" cy="1480578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1480578" y="1480578"/>
          <a:ext cx="278194" cy="8950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5020"/>
              </a:lnTo>
              <a:lnTo>
                <a:pt x="278194" y="8950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0"/>
          <a:ext cx="2961156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iglesia</a:t>
          </a:r>
          <a:endParaRPr lang="es-MX" sz="6500" kern="1200" dirty="0"/>
        </a:p>
      </dsp:txBody>
      <dsp:txXfrm>
        <a:off x="0" y="0"/>
        <a:ext cx="2961156" cy="1480578"/>
      </dsp:txXfrm>
    </dsp:sp>
    <dsp:sp modelId="{46141452-D9D9-4DCE-9FD3-C661BB207AC2}">
      <dsp:nvSpPr>
        <dsp:cNvPr id="0" name=""/>
        <dsp:cNvSpPr/>
      </dsp:nvSpPr>
      <dsp:spPr>
        <a:xfrm>
          <a:off x="1758772" y="1635309"/>
          <a:ext cx="4013373" cy="14805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6500" kern="1200" dirty="0" smtClean="0"/>
            <a:t>ministerio</a:t>
          </a:r>
          <a:endParaRPr lang="es-MX" sz="6500" kern="1200" dirty="0"/>
        </a:p>
      </dsp:txBody>
      <dsp:txXfrm>
        <a:off x="1758772" y="1635309"/>
        <a:ext cx="4013373" cy="1480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6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4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998843" y="470072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a Alguien que ya Sirve</a:t>
            </a:r>
            <a: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3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- Discípulo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Biblia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Iglesia, iglesia</a:t>
            </a: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Desarrollar</a:t>
            </a:r>
            <a:r>
              <a:rPr kumimoji="0" lang="es-MX" sz="4800" b="1" i="0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Virtudes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Explorar</a:t>
            </a: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Dones Espirituales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Forjar Carácter</a:t>
            </a:r>
          </a:p>
        </p:txBody>
      </p:sp>
      <p:sp>
        <p:nvSpPr>
          <p:cNvPr id="7" name="6 Cinta perforada"/>
          <p:cNvSpPr/>
          <p:nvPr/>
        </p:nvSpPr>
        <p:spPr>
          <a:xfrm>
            <a:off x="4934606" y="1860331"/>
            <a:ext cx="6180083" cy="3972910"/>
          </a:xfrm>
          <a:prstGeom prst="flowChartPunchedTape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000" b="1" dirty="0" smtClean="0">
                <a:solidFill>
                  <a:schemeClr val="accent4"/>
                </a:solidFill>
              </a:rPr>
              <a:t>… lo mismo</a:t>
            </a:r>
            <a:endParaRPr lang="es-MX" sz="8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998843" y="470072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a Alguien que ya Sirve</a:t>
            </a:r>
            <a: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3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- Discípulo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Biblia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Iglesia, iglesia</a:t>
            </a:r>
            <a:endParaRPr lang="es-MX" sz="4800" b="1" u="sng" dirty="0" smtClean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Desarrollar</a:t>
            </a:r>
            <a:r>
              <a:rPr kumimoji="0" lang="es-MX" sz="4800" b="1" i="0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Virtudes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Explorar</a:t>
            </a: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Dones Espirituales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Forjar Carácter</a:t>
            </a:r>
          </a:p>
        </p:txBody>
      </p:sp>
      <p:sp>
        <p:nvSpPr>
          <p:cNvPr id="7" name="6 Cinta perforada"/>
          <p:cNvSpPr/>
          <p:nvPr/>
        </p:nvSpPr>
        <p:spPr>
          <a:xfrm>
            <a:off x="4934606" y="1860331"/>
            <a:ext cx="6180083" cy="3972910"/>
          </a:xfrm>
          <a:prstGeom prst="flowChartPunchedTape">
            <a:avLst/>
          </a:prstGeom>
          <a:solidFill>
            <a:schemeClr val="bg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8800" b="1" dirty="0" smtClean="0">
                <a:solidFill>
                  <a:schemeClr val="accent4"/>
                </a:solidFill>
              </a:rPr>
              <a:t>…brota</a:t>
            </a:r>
            <a:endParaRPr lang="es-MX" sz="88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Nube"/>
          <p:cNvSpPr/>
          <p:nvPr/>
        </p:nvSpPr>
        <p:spPr>
          <a:xfrm>
            <a:off x="3263462" y="788277"/>
            <a:ext cx="6542691" cy="580171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99298" y="2488058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Ministerio</a:t>
            </a:r>
            <a:endParaRPr lang="es-MX" sz="9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Nube"/>
          <p:cNvSpPr/>
          <p:nvPr/>
        </p:nvSpPr>
        <p:spPr>
          <a:xfrm>
            <a:off x="2065283" y="788277"/>
            <a:ext cx="8875985" cy="5801710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99298" y="2488058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NECESIDAD</a:t>
            </a:r>
            <a:endParaRPr lang="es-MX" sz="9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446440" y="22662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5423248" y="52566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3457181" y="34424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03082" y="565040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5461298" y="348615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31728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867400" y="514350"/>
          <a:ext cx="5810250" cy="506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Flecha curvada hacia arriba"/>
          <p:cNvSpPr/>
          <p:nvPr/>
        </p:nvSpPr>
        <p:spPr>
          <a:xfrm>
            <a:off x="7984998" y="3448050"/>
            <a:ext cx="3921252" cy="1524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rriba"/>
          <p:cNvSpPr/>
          <p:nvPr/>
        </p:nvSpPr>
        <p:spPr>
          <a:xfrm rot="10615568">
            <a:off x="699788" y="1549760"/>
            <a:ext cx="6409051" cy="216027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Nube"/>
          <p:cNvSpPr/>
          <p:nvPr/>
        </p:nvSpPr>
        <p:spPr>
          <a:xfrm>
            <a:off x="6700345" y="-268012"/>
            <a:ext cx="4035972" cy="173420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2 Título"/>
          <p:cNvSpPr txBox="1">
            <a:spLocks/>
          </p:cNvSpPr>
          <p:nvPr/>
        </p:nvSpPr>
        <p:spPr>
          <a:xfrm>
            <a:off x="6980747" y="0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Necesidad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7" name="16 Nube"/>
          <p:cNvSpPr/>
          <p:nvPr/>
        </p:nvSpPr>
        <p:spPr>
          <a:xfrm>
            <a:off x="8287420" y="1429403"/>
            <a:ext cx="4035972" cy="173420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" name="2 Título"/>
          <p:cNvSpPr txBox="1">
            <a:spLocks/>
          </p:cNvSpPr>
          <p:nvPr/>
        </p:nvSpPr>
        <p:spPr>
          <a:xfrm>
            <a:off x="8567822" y="1697415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Necesidad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446440" y="22662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5423248" y="52566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3457181" y="34424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03082" y="565040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5461298" y="348615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31728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867400" y="514350"/>
          <a:ext cx="5810250" cy="506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Flecha curvada hacia arriba"/>
          <p:cNvSpPr/>
          <p:nvPr/>
        </p:nvSpPr>
        <p:spPr>
          <a:xfrm>
            <a:off x="7984998" y="3448050"/>
            <a:ext cx="3921252" cy="1524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rriba"/>
          <p:cNvSpPr/>
          <p:nvPr/>
        </p:nvSpPr>
        <p:spPr>
          <a:xfrm rot="10615568">
            <a:off x="699788" y="1549760"/>
            <a:ext cx="6409051" cy="216027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12 Nube"/>
          <p:cNvSpPr/>
          <p:nvPr/>
        </p:nvSpPr>
        <p:spPr>
          <a:xfrm>
            <a:off x="8287420" y="3857367"/>
            <a:ext cx="4035972" cy="173420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6" name="2 Título"/>
          <p:cNvSpPr txBox="1">
            <a:spLocks/>
          </p:cNvSpPr>
          <p:nvPr/>
        </p:nvSpPr>
        <p:spPr>
          <a:xfrm>
            <a:off x="8567822" y="4125379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Necesidad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7" name="16 Nube"/>
          <p:cNvSpPr/>
          <p:nvPr/>
        </p:nvSpPr>
        <p:spPr>
          <a:xfrm>
            <a:off x="809269" y="4041298"/>
            <a:ext cx="4035972" cy="173420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" name="2 Título"/>
          <p:cNvSpPr txBox="1">
            <a:spLocks/>
          </p:cNvSpPr>
          <p:nvPr/>
        </p:nvSpPr>
        <p:spPr>
          <a:xfrm>
            <a:off x="774361" y="4277779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Necesidad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Nube"/>
          <p:cNvSpPr/>
          <p:nvPr/>
        </p:nvSpPr>
        <p:spPr>
          <a:xfrm>
            <a:off x="567559" y="394138"/>
            <a:ext cx="10373709" cy="6195849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43464" y="2488058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88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Satisfacer la Necesidad de manera Informal</a:t>
            </a:r>
            <a:endParaRPr lang="es-MX" sz="88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Nube"/>
          <p:cNvSpPr/>
          <p:nvPr/>
        </p:nvSpPr>
        <p:spPr>
          <a:xfrm>
            <a:off x="567559" y="394138"/>
            <a:ext cx="10373709" cy="6195849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43464" y="2488058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Necesidad</a:t>
            </a:r>
            <a:b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No Repetitiva</a:t>
            </a:r>
            <a:endParaRPr lang="es-MX" sz="9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Nube"/>
          <p:cNvSpPr/>
          <p:nvPr/>
        </p:nvSpPr>
        <p:spPr>
          <a:xfrm>
            <a:off x="567559" y="394138"/>
            <a:ext cx="10373709" cy="6195849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43464" y="2488058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Necesidad</a:t>
            </a:r>
            <a:b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sz="9600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Repetitiva</a:t>
            </a:r>
            <a:endParaRPr lang="es-MX" sz="9600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1">
              <a:spcBef>
                <a:spcPct val="0"/>
              </a:spcBef>
              <a:defRPr/>
            </a:pPr>
            <a:endParaRPr kumimoji="0" lang="es-MX" sz="36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bg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Nube"/>
          <p:cNvSpPr/>
          <p:nvPr/>
        </p:nvSpPr>
        <p:spPr>
          <a:xfrm>
            <a:off x="646386" y="331076"/>
            <a:ext cx="6148551" cy="3767958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-1106962" y="1321409"/>
            <a:ext cx="9898743" cy="165827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Ministerio Establecido</a:t>
            </a:r>
            <a:b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Formal</a:t>
            </a:r>
            <a:b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b="1" dirty="0" smtClean="0"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rPr>
              <a:t>Repetitivo</a:t>
            </a:r>
            <a:endParaRPr lang="es-MX" dirty="0"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6 Nube"/>
          <p:cNvSpPr/>
          <p:nvPr/>
        </p:nvSpPr>
        <p:spPr>
          <a:xfrm>
            <a:off x="4246180" y="3463158"/>
            <a:ext cx="7945820" cy="3704896"/>
          </a:xfrm>
          <a:prstGeom prst="clou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2 Título"/>
          <p:cNvSpPr txBox="1">
            <a:spLocks/>
          </p:cNvSpPr>
          <p:nvPr/>
        </p:nvSpPr>
        <p:spPr>
          <a:xfrm>
            <a:off x="3538609" y="4390435"/>
            <a:ext cx="9898743" cy="16582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Ministerio No Establecido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4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latin typeface="Calibri" pitchFamily="34" charset="0"/>
                <a:ea typeface="+mj-ea"/>
                <a:cs typeface="Calibri" pitchFamily="34" charset="0"/>
              </a:rPr>
              <a:t>Informal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4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No-repetitivo</a:t>
            </a:r>
            <a:endParaRPr kumimoji="0" lang="es-MX" sz="44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2 Ministerio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Inicio  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Pentágono regular"/>
          <p:cNvSpPr/>
          <p:nvPr/>
        </p:nvSpPr>
        <p:spPr>
          <a:xfrm>
            <a:off x="914400" y="3358055"/>
            <a:ext cx="3200400" cy="2711669"/>
          </a:xfrm>
          <a:prstGeom prst="pentag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446440" y="22662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5423248" y="52566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3457181" y="34424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03082" y="565040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5461298" y="348615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31728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867400" y="514350"/>
          <a:ext cx="5810250" cy="506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Flecha curvada hacia arriba"/>
          <p:cNvSpPr/>
          <p:nvPr/>
        </p:nvSpPr>
        <p:spPr>
          <a:xfrm>
            <a:off x="7984998" y="3448050"/>
            <a:ext cx="3921252" cy="1524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rriba"/>
          <p:cNvSpPr/>
          <p:nvPr/>
        </p:nvSpPr>
        <p:spPr>
          <a:xfrm rot="10615568">
            <a:off x="699788" y="1549760"/>
            <a:ext cx="6409051" cy="216027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2 Título"/>
          <p:cNvSpPr txBox="1">
            <a:spLocks/>
          </p:cNvSpPr>
          <p:nvPr/>
        </p:nvSpPr>
        <p:spPr>
          <a:xfrm>
            <a:off x="774361" y="4277779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Ministerio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20" name="19 Pentágono regular"/>
          <p:cNvSpPr/>
          <p:nvPr/>
        </p:nvSpPr>
        <p:spPr>
          <a:xfrm>
            <a:off x="9233353" y="2974427"/>
            <a:ext cx="3200400" cy="2711669"/>
          </a:xfrm>
          <a:prstGeom prst="pentag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 Título"/>
          <p:cNvSpPr txBox="1">
            <a:spLocks/>
          </p:cNvSpPr>
          <p:nvPr/>
        </p:nvSpPr>
        <p:spPr>
          <a:xfrm>
            <a:off x="9093314" y="3894151"/>
            <a:ext cx="3530154" cy="9147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Ministerio</a:t>
            </a:r>
            <a:endParaRPr kumimoji="0" lang="es-MX" sz="28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95499" y="362607"/>
            <a:ext cx="9492155" cy="6258909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4 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90041" y="1555526"/>
            <a:ext cx="8292662" cy="1485900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en-US" sz="20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Enlistar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y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15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cosas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he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aprendido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cuando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he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servido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con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alguien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ya</a:t>
            </a:r>
            <a:r>
              <a:rPr lang="en-US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sirve</a:t>
            </a:r>
            <a:r>
              <a:rPr lang="es-MX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.</a:t>
            </a:r>
          </a:p>
          <a:p>
            <a:pPr lvl="0">
              <a:spcBef>
                <a:spcPct val="0"/>
              </a:spcBef>
            </a:pPr>
            <a:endParaRPr lang="es-MX" sz="24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s-MX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2. Enlistar y describir 15 ministerios establecidos y la necesidad que satisfacen</a:t>
            </a:r>
          </a:p>
          <a:p>
            <a:pPr lvl="0">
              <a:spcBef>
                <a:spcPct val="0"/>
              </a:spcBef>
            </a:pPr>
            <a:endParaRPr lang="es-MX" sz="24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r>
              <a:rPr lang="es-MX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3. Enlistar y describir 15 ministerios no-establecidos y la necesidad que satisfacen</a:t>
            </a:r>
          </a:p>
          <a:p>
            <a:pPr lvl="0">
              <a:spcBef>
                <a:spcPct val="0"/>
              </a:spcBef>
            </a:pPr>
            <a:r>
              <a:rPr lang="es-MX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  <a:p>
            <a:pPr lvl="0">
              <a:spcBef>
                <a:spcPct val="0"/>
              </a:spcBef>
            </a:pPr>
            <a:r>
              <a:rPr lang="es-MX" sz="24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4. Enlistar y describir 15  necesidades que  todavía no se han satisfecho en mi iglesia.</a:t>
            </a:r>
          </a:p>
          <a:p>
            <a:pPr lvl="0">
              <a:spcBef>
                <a:spcPct val="0"/>
              </a:spcBef>
            </a:pPr>
            <a:endParaRPr lang="es-MX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2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730828" y="2062390"/>
            <a:ext cx="989874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sz="60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¿Cómo (yo) Inicio un Ministerio?</a:t>
            </a:r>
            <a:endParaRPr lang="es-MX" sz="60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730828" y="2062390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¿Cómo yo empiezo </a:t>
            </a:r>
            <a:b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a servir?</a:t>
            </a:r>
            <a:endParaRPr lang="es-MX" sz="9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730828" y="2062390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El mejor servicio </a:t>
            </a:r>
            <a:b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es el que no se ofrece, se da.</a:t>
            </a:r>
            <a:endParaRPr lang="es-MX" sz="9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730828" y="2062390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>Sirviendo a alguien que ya sirve.</a:t>
            </a:r>
            <a:endParaRPr lang="es-MX" sz="9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5446440" y="22662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5423248" y="525663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3457181" y="34424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03082" y="565040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5461298" y="3486150"/>
            <a:ext cx="2939752" cy="1736576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5317282" y="513586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867400" y="514350"/>
          <a:ext cx="5810250" cy="50673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4" name="13 Flecha curvada hacia arriba"/>
          <p:cNvSpPr/>
          <p:nvPr/>
        </p:nvSpPr>
        <p:spPr>
          <a:xfrm>
            <a:off x="7984998" y="3448050"/>
            <a:ext cx="3921252" cy="152400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rriba"/>
          <p:cNvSpPr/>
          <p:nvPr/>
        </p:nvSpPr>
        <p:spPr>
          <a:xfrm rot="10615568">
            <a:off x="699788" y="1549760"/>
            <a:ext cx="6409051" cy="2160270"/>
          </a:xfrm>
          <a:prstGeom prst="curvedUp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graphicFrame>
        <p:nvGraphicFramePr>
          <p:cNvPr id="13" name="12 Diagrama"/>
          <p:cNvGraphicFramePr/>
          <p:nvPr/>
        </p:nvGraphicFramePr>
        <p:xfrm>
          <a:off x="1322551" y="457201"/>
          <a:ext cx="10343931" cy="5980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16 Flecha curvada hacia la izquierda"/>
          <p:cNvSpPr/>
          <p:nvPr/>
        </p:nvSpPr>
        <p:spPr>
          <a:xfrm rot="5134707" flipH="1" flipV="1">
            <a:off x="8022382" y="1973993"/>
            <a:ext cx="1622456" cy="3804473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 rot="19699028">
            <a:off x="9552009" y="2126943"/>
            <a:ext cx="2990246" cy="769441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</a:rPr>
              <a:t>Al interior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0" name="19 Flecha curvada hacia la izquierda"/>
          <p:cNvSpPr/>
          <p:nvPr/>
        </p:nvSpPr>
        <p:spPr>
          <a:xfrm rot="5134707" flipH="1" flipV="1">
            <a:off x="9470554" y="-113389"/>
            <a:ext cx="1622456" cy="2557773"/>
          </a:xfrm>
          <a:prstGeom prst="curvedLef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 rot="19699028">
            <a:off x="8378763" y="4851829"/>
            <a:ext cx="3799922" cy="769441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s-MX" sz="4400" dirty="0" smtClean="0">
                <a:solidFill>
                  <a:schemeClr val="bg1"/>
                </a:solidFill>
              </a:rPr>
              <a:t>Al exterior</a:t>
            </a:r>
            <a:endParaRPr lang="es-MX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998843" y="470072"/>
            <a:ext cx="9898743" cy="1325563"/>
          </a:xfrm>
        </p:spPr>
        <p:txBody>
          <a:bodyPr>
            <a:noAutofit/>
          </a:bodyPr>
          <a:lstStyle/>
          <a:p>
            <a:pPr algn="ctr"/>
            <a:r>
              <a:rPr lang="es-MX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INICIO Sirviendo a Alguien que ya Sirve</a:t>
            </a:r>
            <a: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lang="es-MX" sz="3600" b="1" dirty="0" smtClean="0">
                <a:solidFill>
                  <a:schemeClr val="bg1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es-MX" sz="3600" dirty="0">
              <a:solidFill>
                <a:schemeClr val="bg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1867463" y="2987300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4800" b="1" i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Maestro - Discípulo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Biblia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y Vivir la Iglesia, iglesia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Aprender a conocerme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Desarrollar</a:t>
            </a:r>
            <a:r>
              <a:rPr kumimoji="0" lang="es-MX" sz="4800" b="1" i="0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Virtudes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es-MX" sz="48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Explorar</a:t>
            </a:r>
            <a:r>
              <a:rPr lang="es-MX" sz="48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rPr>
              <a:t> Dones Espirituales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es-MX" sz="4800" b="1" i="0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Forjar Carácter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487</Words>
  <Application>Microsoft Office PowerPoint</Application>
  <PresentationFormat>Personalizado</PresentationFormat>
  <Paragraphs>137</Paragraphs>
  <Slides>21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Whirligig design template</vt:lpstr>
      <vt:lpstr>4</vt:lpstr>
      <vt:lpstr>U. 2 Ministerio L. 1 Inicio    </vt:lpstr>
      <vt:lpstr>¿Cómo (yo) Inicio un Ministerio?</vt:lpstr>
      <vt:lpstr>¿Cómo yo empiezo  a servir?</vt:lpstr>
      <vt:lpstr>El mejor servicio  es el que no se ofrece, se da.</vt:lpstr>
      <vt:lpstr>Sirviendo a alguien que ya sirve.</vt:lpstr>
      <vt:lpstr>  </vt:lpstr>
      <vt:lpstr>  </vt:lpstr>
      <vt:lpstr>INICIO Sirviendo a Alguien que ya Sirve </vt:lpstr>
      <vt:lpstr>INICIO Sirviendo a Alguien que ya Sirve </vt:lpstr>
      <vt:lpstr>INICIO Sirviendo a Alguien que ya Sirve </vt:lpstr>
      <vt:lpstr>Ministerio</vt:lpstr>
      <vt:lpstr>NECESIDAD</vt:lpstr>
      <vt:lpstr>  </vt:lpstr>
      <vt:lpstr>  </vt:lpstr>
      <vt:lpstr>Satisfacer la Necesidad de manera Informal</vt:lpstr>
      <vt:lpstr>Necesidad No Repetitiva</vt:lpstr>
      <vt:lpstr>Necesidad Repetitiva</vt:lpstr>
      <vt:lpstr>Ministerio Establecido Formal Repetitivo</vt:lpstr>
      <vt:lpstr>  </vt:lpstr>
      <vt:lpstr>  Tarea  No. 4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2018-02-16T23:46:34Z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