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0" r:id="rId3"/>
    <p:sldId id="270" r:id="rId4"/>
    <p:sldId id="259" r:id="rId5"/>
    <p:sldId id="262" r:id="rId6"/>
    <p:sldId id="264" r:id="rId7"/>
    <p:sldId id="273" r:id="rId8"/>
    <p:sldId id="267" r:id="rId9"/>
    <p:sldId id="26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1T21:29:10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5T17:38:34.6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5T16:05:05.0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E56D6-F195-48D7-978E-7EE16D4304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6946" y="1104900"/>
            <a:ext cx="8376514" cy="3120504"/>
          </a:xfrm>
        </p:spPr>
        <p:txBody>
          <a:bodyPr anchor="b">
            <a:normAutofit/>
          </a:bodyPr>
          <a:lstStyle>
            <a:lvl1pPr algn="ctr">
              <a:lnSpc>
                <a:spcPct val="11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A72F42-5C88-4F7D-803B-C371B570D7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8039" y="4442385"/>
            <a:ext cx="6074328" cy="98402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i="0" spc="16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0384F3-2D6A-49F6-8F79-F3955E904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259A-1FE3-4FF9-8A07-BDD8177164ED}" type="datetime4">
              <a:rPr lang="en-US" smtClean="0"/>
              <a:t>October 19,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363F32-CD31-4801-BAE4-09EEB1262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5D34C-49ED-4ADB-8693-73B790764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234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0171A2-02C1-4543-8B6B-FCF7E69712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50879" y="1825625"/>
            <a:ext cx="9810604" cy="451669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5027C-A386-44E4-AFE1-33AFFDA3A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C3C8F-D4A7-4EAD-92AD-82C91CB8BB85}" type="datetime4">
              <a:rPr lang="en-US" smtClean="0"/>
              <a:t>October 19,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1BF710-0558-4457-825D-48713CAED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A7F93D-5DC3-4C36-AEB0-79CDB15C3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7CFC0C8-11FE-4003-B2D6-B7B8E2790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98446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EB41C5-3638-439D-BA61-4DAA142226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464025"/>
            <a:ext cx="2161540" cy="580029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9B91A0-A376-483C-926E-189F376E55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464023"/>
            <a:ext cx="7886700" cy="58002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4134E-B7D5-4664-BB2E-6A98ED630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D41-E33C-4BC7-8272-37E8417FD097}" type="datetime4">
              <a:rPr lang="en-US" smtClean="0"/>
              <a:t>October 19,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A54E2A-B1CE-4F2E-9D9A-D47E514D5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E7C304-46A8-4179-87A2-B8CC10B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411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7B333-9E16-4502-96B5-3F586B7E0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D0795-5EC7-4FF8-9FC7-22AFA3C55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A2DA5B-9862-4A23-8FEC-5C1ABC2EEF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506456" y="5074920"/>
            <a:ext cx="2647667" cy="365125"/>
          </a:xfrm>
        </p:spPr>
        <p:txBody>
          <a:bodyPr/>
          <a:lstStyle/>
          <a:p>
            <a:fld id="{5D340FED-6E95-4177-A7EF-CD303B9E611D}" type="datetime4">
              <a:rPr lang="en-US" smtClean="0"/>
              <a:t>October 19,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D9A4B-0DA7-46BB-9DCE-3F26075C4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0451592" y="1408176"/>
            <a:ext cx="277049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A7C47-81AC-431C-A7C3-2BC71AD14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8016" y="3136392"/>
            <a:ext cx="545911" cy="580029"/>
          </a:xfrm>
        </p:spPr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56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D2E47-4DC7-46C4-9407-FA4CF7E0A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513" y="1709738"/>
            <a:ext cx="9087774" cy="3438524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F7B502-122E-4177-A408-FC436A254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2513" y="5148262"/>
            <a:ext cx="8844522" cy="113823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29696-2AEF-4765-B33E-7DA328E46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962CB-39AD-45A9-800F-54DAB53D6021}" type="datetime4">
              <a:rPr lang="en-US" smtClean="0"/>
              <a:t>October 19,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9B2E4-2F1C-4FEE-AAB2-4FCC3EEFD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27D4B8-E107-480A-AA17-261CA49BB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12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8BAE8-3305-4F08-BECB-56AD7FD4E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7021AC-6D8D-4D24-8B01-8AE8F41BE4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0878" y="1825624"/>
            <a:ext cx="4473622" cy="4460875"/>
          </a:xfrm>
        </p:spPr>
        <p:txBody>
          <a:bodyPr/>
          <a:lstStyle>
            <a:lvl2pPr marL="274320" indent="0">
              <a:buFontTx/>
              <a:buNone/>
              <a:defRPr/>
            </a:lvl2pPr>
            <a:lvl3pPr marL="502920">
              <a:defRPr/>
            </a:lvl3pPr>
            <a:lvl4pPr marL="548640" indent="0">
              <a:buFontTx/>
              <a:buNone/>
              <a:defRPr/>
            </a:lvl4pPr>
            <a:lvl5pPr marL="731520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E7F49C-3DB3-40B7-89B3-E3BC32FC11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44540" y="1825624"/>
            <a:ext cx="5016943" cy="44608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E33D58-BDF5-4F1F-806B-0491CB362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DF93D-55AB-4606-B9D7-742F1FC51983}" type="datetime4">
              <a:rPr lang="en-US" smtClean="0"/>
              <a:t>October 19, 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BCBFD-1FE1-441A-B3AF-C3E7E7B8D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0CE272-E6FB-455B-BACB-2471D66D9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420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73A4FB-9EF5-4D6C-A275-2DE1077A2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1563" y="1835219"/>
            <a:ext cx="445293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9972A-4D34-4A9F-84EB-8D64A703B5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1562" y="2717801"/>
            <a:ext cx="4452938" cy="3559452"/>
          </a:xfrm>
        </p:spPr>
        <p:txBody>
          <a:bodyPr/>
          <a:lstStyle>
            <a:lvl2pPr marL="274320" indent="0">
              <a:buFontTx/>
              <a:buNone/>
              <a:defRPr/>
            </a:lvl2pPr>
            <a:lvl3pPr marL="548640">
              <a:defRPr/>
            </a:lvl3pPr>
            <a:lvl4pPr marL="594360" indent="0">
              <a:buFontTx/>
              <a:buNone/>
              <a:defRPr/>
            </a:lvl4pPr>
            <a:lvl5pPr marL="822960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BBDDE3-C8D7-4600-8259-24E1F8118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44540" y="1835219"/>
            <a:ext cx="5016943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649FFF-44C7-4256-AFE1-C5457C7AB5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44540" y="2717800"/>
            <a:ext cx="5016943" cy="3559453"/>
          </a:xfrm>
        </p:spPr>
        <p:txBody>
          <a:bodyPr/>
          <a:lstStyle>
            <a:lvl2pPr marL="457200" indent="0">
              <a:buNone/>
              <a:defRPr/>
            </a:lvl2pPr>
            <a:lvl3pPr marL="548640">
              <a:defRPr/>
            </a:lvl3pPr>
            <a:lvl4pPr marL="594360" indent="0">
              <a:buFontTx/>
              <a:buNone/>
              <a:defRPr/>
            </a:lvl4pPr>
            <a:lvl5pPr marL="82296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EC6ACF-080E-4B7C-B0C0-77E90C16E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841D-FB5C-47AB-B2FF-32E855C1EA71}" type="datetime4">
              <a:rPr lang="en-US" smtClean="0"/>
              <a:t>October 19, 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A68C0B-BC90-4ADA-B6E6-2B30BFF9E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BCE559-C82B-4E27-965B-4AC3C66FC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3752B99E-38EC-4745-889B-124D34759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9264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DE7304-D393-47F0-ACCC-1F72EFCCE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37E9-D174-424D-BEE8-AFC4CA5F9F97}" type="datetime4">
              <a:rPr lang="en-US" smtClean="0"/>
              <a:t>October 19, 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8451FF-032D-4787-BA4B-5EB415494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B7511D-7256-4A08-BF62-3B3F821A6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3FCDA27-1C47-4EA1-A160-EC91FD88B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2452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DE8ADA-7BF8-433A-8770-61C690F37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A44C0-F7AC-49C2-8289-1E7A86D9FB50}" type="datetime4">
              <a:rPr lang="en-US" smtClean="0"/>
              <a:t>October 19, 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357B86-EC22-49C6-BBC6-639D57D1A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63764B-CF91-4C81-B4C3-5B5E5A973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478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E4801-B0C7-4458-B413-24D6E68FA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633" y="457200"/>
            <a:ext cx="4170355" cy="191750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A0C76-733A-488A-89FB-7D04FD64B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1637" y="457200"/>
            <a:ext cx="5562601" cy="5943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45B9DE-016A-4B31-BB52-99C76E28B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3633" y="2374708"/>
            <a:ext cx="4170355" cy="40260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ED6CC3-66DD-4D9A-A9C7-F588BA88C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B84BC-6E78-40D1-8831-40AB1F596614}" type="datetime4">
              <a:rPr lang="en-US" smtClean="0"/>
              <a:t>October 19,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359FC8-04EF-4F7D-8E43-4EE0E95DA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71C964-4227-4DEE-87A1-026162DDF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824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0EB4E-D4BB-4C86-A820-63474E5A4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038" y="457199"/>
            <a:ext cx="3913241" cy="19288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FA99A1-8FAF-415D-A399-1B2C2A0F23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57752" y="457200"/>
            <a:ext cx="6110288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A15BEE-9915-4637-85A2-2AF2872C72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2038" y="2386013"/>
            <a:ext cx="3913241" cy="40147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73427C-3B67-4ED4-925D-04B9C09AA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080F-3961-4D42-BEDE-84A1FED032F1}" type="datetime4">
              <a:rPr lang="en-US" smtClean="0"/>
              <a:t>October 19,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5DAFD-22DE-4E9E-9C72-B16C1F273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E8EE99-49CC-4A30-8ADA-39EFD8DAA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376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customXml" Target="../ink/ink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erson in a dark room&#10;&#10;Description automatically generated">
            <a:extLst>
              <a:ext uri="{FF2B5EF4-FFF2-40B4-BE49-F238E27FC236}">
                <a16:creationId xmlns:a16="http://schemas.microsoft.com/office/drawing/2014/main" id="{DEB2E8C4-C3E7-4048-A43D-9859510CFA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FBD2E1-C16B-4996-869C-DD03823A8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609601"/>
            <a:ext cx="9810604" cy="1216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4DB6A-ED8E-4755-BC7A-B7AA6524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0879" y="1825624"/>
            <a:ext cx="9810604" cy="4428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5CE27-B558-4B88-ACE3-B70423127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09243" y="5071825"/>
            <a:ext cx="26476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3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fld id="{A33960BD-7AC1-4217-9611-AAA56D3EE38F}" type="datetime4">
              <a:rPr lang="en-US" smtClean="0"/>
              <a:pPr/>
              <a:t>October 19, 2021</a:t>
            </a:fld>
            <a:endParaRPr lang="en-US" dirty="0">
              <a:latin typeface="+mn-lt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E5D61-F203-4F00-9CF1-AB0AE4937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447827" y="1407402"/>
            <a:ext cx="27704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3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endParaRPr lang="en-US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FF38BD-5F38-4F6E-B5DD-EB1AF06002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0121" y="3138985"/>
            <a:ext cx="545911" cy="5800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fld id="{9D4AEF59-F28E-467C-9EA3-92D1CFAD475A}" type="slidenum">
              <a:rPr lang="en-US" smtClean="0"/>
              <a:pPr/>
              <a:t>‹#›</a:t>
            </a:fld>
            <a:endParaRPr lang="en-US">
              <a:latin typeface="+mn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</a:extLst>
              </p14:cNvPr>
              <p14:cNvContentPartPr/>
              <p14:nvPr/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96791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2800" kern="1200" cap="all" spc="600" baseline="0">
          <a:solidFill>
            <a:schemeClr val="tx1">
              <a:lumMod val="85000"/>
              <a:lumOff val="15000"/>
            </a:schemeClr>
          </a:solidFill>
          <a:latin typeface="+mj-lt"/>
          <a:ea typeface="Batang" panose="02030600000101010101" pitchFamily="18" charset="-127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0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1pPr>
      <a:lvl2pPr marL="274320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18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2pPr>
      <a:lvl3pPr marL="605790" indent="-28575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3pPr>
      <a:lvl4pPr marL="630936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14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4pPr>
      <a:lvl5pPr marL="82296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1AA1E1C-DA67-488F-A983-F3ABD792C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D5D6BE-4D82-42E6-8709-5901F5B7AB19}"/>
              </a:ext>
            </a:extLst>
          </p:cNvPr>
          <p:cNvSpPr txBox="1"/>
          <p:nvPr/>
        </p:nvSpPr>
        <p:spPr>
          <a:xfrm>
            <a:off x="1289407" y="609602"/>
            <a:ext cx="9647433" cy="679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cap="all" spc="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  <a:cs typeface="+mj-cs"/>
              </a:rPr>
              <a:t>B. F. Skinner &amp; John Watson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C46DA5A-CECD-42F0-A57E-8D5BAE362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18708">
            <a:off x="-249318" y="3024527"/>
            <a:ext cx="12584740" cy="4556159"/>
          </a:xfrm>
          <a:custGeom>
            <a:avLst/>
            <a:gdLst>
              <a:gd name="connsiteX0" fmla="*/ 1976651 w 12584740"/>
              <a:gd name="connsiteY0" fmla="*/ 27745 h 4575313"/>
              <a:gd name="connsiteX1" fmla="*/ 10535175 w 12584740"/>
              <a:gd name="connsiteY1" fmla="*/ 27745 h 4575313"/>
              <a:gd name="connsiteX2" fmla="*/ 10535176 w 12584740"/>
              <a:gd name="connsiteY2" fmla="*/ 118040 h 4575313"/>
              <a:gd name="connsiteX3" fmla="*/ 10552865 w 12584740"/>
              <a:gd name="connsiteY3" fmla="*/ 112274 h 4575313"/>
              <a:gd name="connsiteX4" fmla="*/ 10704478 w 12584740"/>
              <a:gd name="connsiteY4" fmla="*/ 95591 h 4575313"/>
              <a:gd name="connsiteX5" fmla="*/ 10856419 w 12584740"/>
              <a:gd name="connsiteY5" fmla="*/ 75098 h 4575313"/>
              <a:gd name="connsiteX6" fmla="*/ 10946891 w 12584740"/>
              <a:gd name="connsiteY6" fmla="*/ 41601 h 4575313"/>
              <a:gd name="connsiteX7" fmla="*/ 11071737 w 12584740"/>
              <a:gd name="connsiteY7" fmla="*/ 27061 h 4575313"/>
              <a:gd name="connsiteX8" fmla="*/ 11092700 w 12584740"/>
              <a:gd name="connsiteY8" fmla="*/ 21499 h 4575313"/>
              <a:gd name="connsiteX9" fmla="*/ 11121627 w 12584740"/>
              <a:gd name="connsiteY9" fmla="*/ 23693 h 4575313"/>
              <a:gd name="connsiteX10" fmla="*/ 11237564 w 12584740"/>
              <a:gd name="connsiteY10" fmla="*/ 33473 h 4575313"/>
              <a:gd name="connsiteX11" fmla="*/ 11328738 w 12584740"/>
              <a:gd name="connsiteY11" fmla="*/ 50022 h 4575313"/>
              <a:gd name="connsiteX12" fmla="*/ 11442587 w 12584740"/>
              <a:gd name="connsiteY12" fmla="*/ 33522 h 4575313"/>
              <a:gd name="connsiteX13" fmla="*/ 11511928 w 12584740"/>
              <a:gd name="connsiteY13" fmla="*/ 35867 h 4575313"/>
              <a:gd name="connsiteX14" fmla="*/ 11625388 w 12584740"/>
              <a:gd name="connsiteY14" fmla="*/ 58635 h 4575313"/>
              <a:gd name="connsiteX15" fmla="*/ 11775146 w 12584740"/>
              <a:gd name="connsiteY15" fmla="*/ 46765 h 4575313"/>
              <a:gd name="connsiteX16" fmla="*/ 11806024 w 12584740"/>
              <a:gd name="connsiteY16" fmla="*/ 19242 h 4575313"/>
              <a:gd name="connsiteX17" fmla="*/ 11847451 w 12584740"/>
              <a:gd name="connsiteY17" fmla="*/ 1939 h 4575313"/>
              <a:gd name="connsiteX18" fmla="*/ 11865034 w 12584740"/>
              <a:gd name="connsiteY18" fmla="*/ 38939 h 4575313"/>
              <a:gd name="connsiteX19" fmla="*/ 11994565 w 12584740"/>
              <a:gd name="connsiteY19" fmla="*/ 63328 h 4575313"/>
              <a:gd name="connsiteX20" fmla="*/ 12059283 w 12584740"/>
              <a:gd name="connsiteY20" fmla="*/ 71265 h 4575313"/>
              <a:gd name="connsiteX21" fmla="*/ 12160147 w 12584740"/>
              <a:gd name="connsiteY21" fmla="*/ 75027 h 4575313"/>
              <a:gd name="connsiteX22" fmla="*/ 12190854 w 12584740"/>
              <a:gd name="connsiteY22" fmla="*/ 77689 h 4575313"/>
              <a:gd name="connsiteX23" fmla="*/ 12215705 w 12584740"/>
              <a:gd name="connsiteY23" fmla="*/ 79117 h 4575313"/>
              <a:gd name="connsiteX24" fmla="*/ 12336770 w 12584740"/>
              <a:gd name="connsiteY24" fmla="*/ 1068186 h 4575313"/>
              <a:gd name="connsiteX25" fmla="*/ 12397764 w 12584740"/>
              <a:gd name="connsiteY25" fmla="*/ 1566491 h 4575313"/>
              <a:gd name="connsiteX26" fmla="*/ 12584740 w 12584740"/>
              <a:gd name="connsiteY26" fmla="*/ 3094030 h 4575313"/>
              <a:gd name="connsiteX27" fmla="*/ 483060 w 12584740"/>
              <a:gd name="connsiteY27" fmla="*/ 4575313 h 4575313"/>
              <a:gd name="connsiteX28" fmla="*/ 296084 w 12584740"/>
              <a:gd name="connsiteY28" fmla="*/ 3047774 h 4575313"/>
              <a:gd name="connsiteX29" fmla="*/ 235090 w 12584740"/>
              <a:gd name="connsiteY29" fmla="*/ 2549469 h 4575313"/>
              <a:gd name="connsiteX30" fmla="*/ 0 w 12584740"/>
              <a:gd name="connsiteY30" fmla="*/ 628841 h 4575313"/>
              <a:gd name="connsiteX31" fmla="*/ 7836 w 12584740"/>
              <a:gd name="connsiteY31" fmla="*/ 631521 h 4575313"/>
              <a:gd name="connsiteX32" fmla="*/ 59804 w 12584740"/>
              <a:gd name="connsiteY32" fmla="*/ 651795 h 4575313"/>
              <a:gd name="connsiteX33" fmla="*/ 189088 w 12584740"/>
              <a:gd name="connsiteY33" fmla="*/ 654369 h 4575313"/>
              <a:gd name="connsiteX34" fmla="*/ 238402 w 12584740"/>
              <a:gd name="connsiteY34" fmla="*/ 636963 h 4575313"/>
              <a:gd name="connsiteX35" fmla="*/ 332970 w 12584740"/>
              <a:gd name="connsiteY35" fmla="*/ 607012 h 4575313"/>
              <a:gd name="connsiteX36" fmla="*/ 407552 w 12584740"/>
              <a:gd name="connsiteY36" fmla="*/ 547943 h 4575313"/>
              <a:gd name="connsiteX37" fmla="*/ 497934 w 12584740"/>
              <a:gd name="connsiteY37" fmla="*/ 502354 h 4575313"/>
              <a:gd name="connsiteX38" fmla="*/ 510273 w 12584740"/>
              <a:gd name="connsiteY38" fmla="*/ 504172 h 4575313"/>
              <a:gd name="connsiteX39" fmla="*/ 561099 w 12584740"/>
              <a:gd name="connsiteY39" fmla="*/ 476357 h 4575313"/>
              <a:gd name="connsiteX40" fmla="*/ 705102 w 12584740"/>
              <a:gd name="connsiteY40" fmla="*/ 399826 h 4575313"/>
              <a:gd name="connsiteX41" fmla="*/ 800404 w 12584740"/>
              <a:gd name="connsiteY41" fmla="*/ 289909 h 4575313"/>
              <a:gd name="connsiteX42" fmla="*/ 842353 w 12584740"/>
              <a:gd name="connsiteY42" fmla="*/ 276713 h 4575313"/>
              <a:gd name="connsiteX43" fmla="*/ 912247 w 12584740"/>
              <a:gd name="connsiteY43" fmla="*/ 254246 h 4575313"/>
              <a:gd name="connsiteX44" fmla="*/ 927247 w 12584740"/>
              <a:gd name="connsiteY44" fmla="*/ 258217 h 4575313"/>
              <a:gd name="connsiteX45" fmla="*/ 933425 w 12584740"/>
              <a:gd name="connsiteY45" fmla="*/ 256149 h 4575313"/>
              <a:gd name="connsiteX46" fmla="*/ 934108 w 12584740"/>
              <a:gd name="connsiteY46" fmla="*/ 256433 h 4575313"/>
              <a:gd name="connsiteX47" fmla="*/ 935368 w 12584740"/>
              <a:gd name="connsiteY47" fmla="*/ 255498 h 4575313"/>
              <a:gd name="connsiteX48" fmla="*/ 949059 w 12584740"/>
              <a:gd name="connsiteY48" fmla="*/ 250913 h 4575313"/>
              <a:gd name="connsiteX49" fmla="*/ 980035 w 12584740"/>
              <a:gd name="connsiteY49" fmla="*/ 251605 h 4575313"/>
              <a:gd name="connsiteX50" fmla="*/ 998443 w 12584740"/>
              <a:gd name="connsiteY50" fmla="*/ 248823 h 4575313"/>
              <a:gd name="connsiteX51" fmla="*/ 1015140 w 12584740"/>
              <a:gd name="connsiteY51" fmla="*/ 230963 h 4575313"/>
              <a:gd name="connsiteX52" fmla="*/ 1027653 w 12584740"/>
              <a:gd name="connsiteY52" fmla="*/ 228229 h 4575313"/>
              <a:gd name="connsiteX53" fmla="*/ 1029989 w 12584740"/>
              <a:gd name="connsiteY53" fmla="*/ 225769 h 4575313"/>
              <a:gd name="connsiteX54" fmla="*/ 1036851 w 12584740"/>
              <a:gd name="connsiteY54" fmla="*/ 220779 h 4575313"/>
              <a:gd name="connsiteX55" fmla="*/ 1029120 w 12584740"/>
              <a:gd name="connsiteY55" fmla="*/ 217196 h 4575313"/>
              <a:gd name="connsiteX56" fmla="*/ 1113256 w 12584740"/>
              <a:gd name="connsiteY56" fmla="*/ 192543 h 4575313"/>
              <a:gd name="connsiteX57" fmla="*/ 1184710 w 12584740"/>
              <a:gd name="connsiteY57" fmla="*/ 171552 h 4575313"/>
              <a:gd name="connsiteX58" fmla="*/ 1310965 w 12584740"/>
              <a:gd name="connsiteY58" fmla="*/ 185879 h 4575313"/>
              <a:gd name="connsiteX59" fmla="*/ 1430934 w 12584740"/>
              <a:gd name="connsiteY59" fmla="*/ 139104 h 4575313"/>
              <a:gd name="connsiteX60" fmla="*/ 1463118 w 12584740"/>
              <a:gd name="connsiteY60" fmla="*/ 138911 h 4575313"/>
              <a:gd name="connsiteX61" fmla="*/ 1493444 w 12584740"/>
              <a:gd name="connsiteY61" fmla="*/ 147416 h 4575313"/>
              <a:gd name="connsiteX62" fmla="*/ 1493168 w 12584740"/>
              <a:gd name="connsiteY62" fmla="*/ 150455 h 4575313"/>
              <a:gd name="connsiteX63" fmla="*/ 1497974 w 12584740"/>
              <a:gd name="connsiteY63" fmla="*/ 151841 h 4575313"/>
              <a:gd name="connsiteX64" fmla="*/ 1502355 w 12584740"/>
              <a:gd name="connsiteY64" fmla="*/ 149916 h 4575313"/>
              <a:gd name="connsiteX65" fmla="*/ 1508100 w 12584740"/>
              <a:gd name="connsiteY65" fmla="*/ 151526 h 4575313"/>
              <a:gd name="connsiteX66" fmla="*/ 1523822 w 12584740"/>
              <a:gd name="connsiteY66" fmla="*/ 155112 h 4575313"/>
              <a:gd name="connsiteX67" fmla="*/ 1528971 w 12584740"/>
              <a:gd name="connsiteY67" fmla="*/ 161299 h 4575313"/>
              <a:gd name="connsiteX68" fmla="*/ 1590631 w 12584740"/>
              <a:gd name="connsiteY68" fmla="*/ 173836 h 4575313"/>
              <a:gd name="connsiteX69" fmla="*/ 1609537 w 12584740"/>
              <a:gd name="connsiteY69" fmla="*/ 169616 h 4575313"/>
              <a:gd name="connsiteX70" fmla="*/ 1631335 w 12584740"/>
              <a:gd name="connsiteY70" fmla="*/ 179686 h 4575313"/>
              <a:gd name="connsiteX71" fmla="*/ 1693983 w 12584740"/>
              <a:gd name="connsiteY71" fmla="*/ 183202 h 4575313"/>
              <a:gd name="connsiteX72" fmla="*/ 1763575 w 12584740"/>
              <a:gd name="connsiteY72" fmla="*/ 194844 h 4575313"/>
              <a:gd name="connsiteX73" fmla="*/ 1812709 w 12584740"/>
              <a:gd name="connsiteY73" fmla="*/ 208037 h 4575313"/>
              <a:gd name="connsiteX74" fmla="*/ 1945879 w 12584740"/>
              <a:gd name="connsiteY74" fmla="*/ 216206 h 4575313"/>
              <a:gd name="connsiteX75" fmla="*/ 1974418 w 12584740"/>
              <a:gd name="connsiteY75" fmla="*/ 208866 h 4575313"/>
              <a:gd name="connsiteX76" fmla="*/ 1976651 w 12584740"/>
              <a:gd name="connsiteY76" fmla="*/ 208757 h 4575313"/>
              <a:gd name="connsiteX0" fmla="*/ 2881775 w 12584740"/>
              <a:gd name="connsiteY0" fmla="*/ 233197 h 4575313"/>
              <a:gd name="connsiteX1" fmla="*/ 10535175 w 12584740"/>
              <a:gd name="connsiteY1" fmla="*/ 27745 h 4575313"/>
              <a:gd name="connsiteX2" fmla="*/ 10535176 w 12584740"/>
              <a:gd name="connsiteY2" fmla="*/ 118040 h 4575313"/>
              <a:gd name="connsiteX3" fmla="*/ 10552865 w 12584740"/>
              <a:gd name="connsiteY3" fmla="*/ 112274 h 4575313"/>
              <a:gd name="connsiteX4" fmla="*/ 10704478 w 12584740"/>
              <a:gd name="connsiteY4" fmla="*/ 95591 h 4575313"/>
              <a:gd name="connsiteX5" fmla="*/ 10856419 w 12584740"/>
              <a:gd name="connsiteY5" fmla="*/ 75098 h 4575313"/>
              <a:gd name="connsiteX6" fmla="*/ 10946891 w 12584740"/>
              <a:gd name="connsiteY6" fmla="*/ 41601 h 4575313"/>
              <a:gd name="connsiteX7" fmla="*/ 11071737 w 12584740"/>
              <a:gd name="connsiteY7" fmla="*/ 27061 h 4575313"/>
              <a:gd name="connsiteX8" fmla="*/ 11092700 w 12584740"/>
              <a:gd name="connsiteY8" fmla="*/ 21499 h 4575313"/>
              <a:gd name="connsiteX9" fmla="*/ 11121627 w 12584740"/>
              <a:gd name="connsiteY9" fmla="*/ 23693 h 4575313"/>
              <a:gd name="connsiteX10" fmla="*/ 11237564 w 12584740"/>
              <a:gd name="connsiteY10" fmla="*/ 33473 h 4575313"/>
              <a:gd name="connsiteX11" fmla="*/ 11328738 w 12584740"/>
              <a:gd name="connsiteY11" fmla="*/ 50022 h 4575313"/>
              <a:gd name="connsiteX12" fmla="*/ 11442587 w 12584740"/>
              <a:gd name="connsiteY12" fmla="*/ 33522 h 4575313"/>
              <a:gd name="connsiteX13" fmla="*/ 11511928 w 12584740"/>
              <a:gd name="connsiteY13" fmla="*/ 35867 h 4575313"/>
              <a:gd name="connsiteX14" fmla="*/ 11625388 w 12584740"/>
              <a:gd name="connsiteY14" fmla="*/ 58635 h 4575313"/>
              <a:gd name="connsiteX15" fmla="*/ 11775146 w 12584740"/>
              <a:gd name="connsiteY15" fmla="*/ 46765 h 4575313"/>
              <a:gd name="connsiteX16" fmla="*/ 11806024 w 12584740"/>
              <a:gd name="connsiteY16" fmla="*/ 19242 h 4575313"/>
              <a:gd name="connsiteX17" fmla="*/ 11847451 w 12584740"/>
              <a:gd name="connsiteY17" fmla="*/ 1939 h 4575313"/>
              <a:gd name="connsiteX18" fmla="*/ 11865034 w 12584740"/>
              <a:gd name="connsiteY18" fmla="*/ 38939 h 4575313"/>
              <a:gd name="connsiteX19" fmla="*/ 11994565 w 12584740"/>
              <a:gd name="connsiteY19" fmla="*/ 63328 h 4575313"/>
              <a:gd name="connsiteX20" fmla="*/ 12059283 w 12584740"/>
              <a:gd name="connsiteY20" fmla="*/ 71265 h 4575313"/>
              <a:gd name="connsiteX21" fmla="*/ 12160147 w 12584740"/>
              <a:gd name="connsiteY21" fmla="*/ 75027 h 4575313"/>
              <a:gd name="connsiteX22" fmla="*/ 12190854 w 12584740"/>
              <a:gd name="connsiteY22" fmla="*/ 77689 h 4575313"/>
              <a:gd name="connsiteX23" fmla="*/ 12215705 w 12584740"/>
              <a:gd name="connsiteY23" fmla="*/ 79117 h 4575313"/>
              <a:gd name="connsiteX24" fmla="*/ 12336770 w 12584740"/>
              <a:gd name="connsiteY24" fmla="*/ 1068186 h 4575313"/>
              <a:gd name="connsiteX25" fmla="*/ 12397764 w 12584740"/>
              <a:gd name="connsiteY25" fmla="*/ 1566491 h 4575313"/>
              <a:gd name="connsiteX26" fmla="*/ 12584740 w 12584740"/>
              <a:gd name="connsiteY26" fmla="*/ 3094030 h 4575313"/>
              <a:gd name="connsiteX27" fmla="*/ 483060 w 12584740"/>
              <a:gd name="connsiteY27" fmla="*/ 4575313 h 4575313"/>
              <a:gd name="connsiteX28" fmla="*/ 296084 w 12584740"/>
              <a:gd name="connsiteY28" fmla="*/ 3047774 h 4575313"/>
              <a:gd name="connsiteX29" fmla="*/ 235090 w 12584740"/>
              <a:gd name="connsiteY29" fmla="*/ 2549469 h 4575313"/>
              <a:gd name="connsiteX30" fmla="*/ 0 w 12584740"/>
              <a:gd name="connsiteY30" fmla="*/ 628841 h 4575313"/>
              <a:gd name="connsiteX31" fmla="*/ 7836 w 12584740"/>
              <a:gd name="connsiteY31" fmla="*/ 631521 h 4575313"/>
              <a:gd name="connsiteX32" fmla="*/ 59804 w 12584740"/>
              <a:gd name="connsiteY32" fmla="*/ 651795 h 4575313"/>
              <a:gd name="connsiteX33" fmla="*/ 189088 w 12584740"/>
              <a:gd name="connsiteY33" fmla="*/ 654369 h 4575313"/>
              <a:gd name="connsiteX34" fmla="*/ 238402 w 12584740"/>
              <a:gd name="connsiteY34" fmla="*/ 636963 h 4575313"/>
              <a:gd name="connsiteX35" fmla="*/ 332970 w 12584740"/>
              <a:gd name="connsiteY35" fmla="*/ 607012 h 4575313"/>
              <a:gd name="connsiteX36" fmla="*/ 407552 w 12584740"/>
              <a:gd name="connsiteY36" fmla="*/ 547943 h 4575313"/>
              <a:gd name="connsiteX37" fmla="*/ 497934 w 12584740"/>
              <a:gd name="connsiteY37" fmla="*/ 502354 h 4575313"/>
              <a:gd name="connsiteX38" fmla="*/ 510273 w 12584740"/>
              <a:gd name="connsiteY38" fmla="*/ 504172 h 4575313"/>
              <a:gd name="connsiteX39" fmla="*/ 561099 w 12584740"/>
              <a:gd name="connsiteY39" fmla="*/ 476357 h 4575313"/>
              <a:gd name="connsiteX40" fmla="*/ 705102 w 12584740"/>
              <a:gd name="connsiteY40" fmla="*/ 399826 h 4575313"/>
              <a:gd name="connsiteX41" fmla="*/ 800404 w 12584740"/>
              <a:gd name="connsiteY41" fmla="*/ 289909 h 4575313"/>
              <a:gd name="connsiteX42" fmla="*/ 842353 w 12584740"/>
              <a:gd name="connsiteY42" fmla="*/ 276713 h 4575313"/>
              <a:gd name="connsiteX43" fmla="*/ 912247 w 12584740"/>
              <a:gd name="connsiteY43" fmla="*/ 254246 h 4575313"/>
              <a:gd name="connsiteX44" fmla="*/ 927247 w 12584740"/>
              <a:gd name="connsiteY44" fmla="*/ 258217 h 4575313"/>
              <a:gd name="connsiteX45" fmla="*/ 933425 w 12584740"/>
              <a:gd name="connsiteY45" fmla="*/ 256149 h 4575313"/>
              <a:gd name="connsiteX46" fmla="*/ 934108 w 12584740"/>
              <a:gd name="connsiteY46" fmla="*/ 256433 h 4575313"/>
              <a:gd name="connsiteX47" fmla="*/ 935368 w 12584740"/>
              <a:gd name="connsiteY47" fmla="*/ 255498 h 4575313"/>
              <a:gd name="connsiteX48" fmla="*/ 949059 w 12584740"/>
              <a:gd name="connsiteY48" fmla="*/ 250913 h 4575313"/>
              <a:gd name="connsiteX49" fmla="*/ 980035 w 12584740"/>
              <a:gd name="connsiteY49" fmla="*/ 251605 h 4575313"/>
              <a:gd name="connsiteX50" fmla="*/ 998443 w 12584740"/>
              <a:gd name="connsiteY50" fmla="*/ 248823 h 4575313"/>
              <a:gd name="connsiteX51" fmla="*/ 1015140 w 12584740"/>
              <a:gd name="connsiteY51" fmla="*/ 230963 h 4575313"/>
              <a:gd name="connsiteX52" fmla="*/ 1027653 w 12584740"/>
              <a:gd name="connsiteY52" fmla="*/ 228229 h 4575313"/>
              <a:gd name="connsiteX53" fmla="*/ 1029989 w 12584740"/>
              <a:gd name="connsiteY53" fmla="*/ 225769 h 4575313"/>
              <a:gd name="connsiteX54" fmla="*/ 1036851 w 12584740"/>
              <a:gd name="connsiteY54" fmla="*/ 220779 h 4575313"/>
              <a:gd name="connsiteX55" fmla="*/ 1029120 w 12584740"/>
              <a:gd name="connsiteY55" fmla="*/ 217196 h 4575313"/>
              <a:gd name="connsiteX56" fmla="*/ 1113256 w 12584740"/>
              <a:gd name="connsiteY56" fmla="*/ 192543 h 4575313"/>
              <a:gd name="connsiteX57" fmla="*/ 1184710 w 12584740"/>
              <a:gd name="connsiteY57" fmla="*/ 171552 h 4575313"/>
              <a:gd name="connsiteX58" fmla="*/ 1310965 w 12584740"/>
              <a:gd name="connsiteY58" fmla="*/ 185879 h 4575313"/>
              <a:gd name="connsiteX59" fmla="*/ 1430934 w 12584740"/>
              <a:gd name="connsiteY59" fmla="*/ 139104 h 4575313"/>
              <a:gd name="connsiteX60" fmla="*/ 1463118 w 12584740"/>
              <a:gd name="connsiteY60" fmla="*/ 138911 h 4575313"/>
              <a:gd name="connsiteX61" fmla="*/ 1493444 w 12584740"/>
              <a:gd name="connsiteY61" fmla="*/ 147416 h 4575313"/>
              <a:gd name="connsiteX62" fmla="*/ 1493168 w 12584740"/>
              <a:gd name="connsiteY62" fmla="*/ 150455 h 4575313"/>
              <a:gd name="connsiteX63" fmla="*/ 1497974 w 12584740"/>
              <a:gd name="connsiteY63" fmla="*/ 151841 h 4575313"/>
              <a:gd name="connsiteX64" fmla="*/ 1502355 w 12584740"/>
              <a:gd name="connsiteY64" fmla="*/ 149916 h 4575313"/>
              <a:gd name="connsiteX65" fmla="*/ 1508100 w 12584740"/>
              <a:gd name="connsiteY65" fmla="*/ 151526 h 4575313"/>
              <a:gd name="connsiteX66" fmla="*/ 1523822 w 12584740"/>
              <a:gd name="connsiteY66" fmla="*/ 155112 h 4575313"/>
              <a:gd name="connsiteX67" fmla="*/ 1528971 w 12584740"/>
              <a:gd name="connsiteY67" fmla="*/ 161299 h 4575313"/>
              <a:gd name="connsiteX68" fmla="*/ 1590631 w 12584740"/>
              <a:gd name="connsiteY68" fmla="*/ 173836 h 4575313"/>
              <a:gd name="connsiteX69" fmla="*/ 1609537 w 12584740"/>
              <a:gd name="connsiteY69" fmla="*/ 169616 h 4575313"/>
              <a:gd name="connsiteX70" fmla="*/ 1631335 w 12584740"/>
              <a:gd name="connsiteY70" fmla="*/ 179686 h 4575313"/>
              <a:gd name="connsiteX71" fmla="*/ 1693983 w 12584740"/>
              <a:gd name="connsiteY71" fmla="*/ 183202 h 4575313"/>
              <a:gd name="connsiteX72" fmla="*/ 1763575 w 12584740"/>
              <a:gd name="connsiteY72" fmla="*/ 194844 h 4575313"/>
              <a:gd name="connsiteX73" fmla="*/ 1812709 w 12584740"/>
              <a:gd name="connsiteY73" fmla="*/ 208037 h 4575313"/>
              <a:gd name="connsiteX74" fmla="*/ 1945879 w 12584740"/>
              <a:gd name="connsiteY74" fmla="*/ 216206 h 4575313"/>
              <a:gd name="connsiteX75" fmla="*/ 1974418 w 12584740"/>
              <a:gd name="connsiteY75" fmla="*/ 208866 h 4575313"/>
              <a:gd name="connsiteX76" fmla="*/ 1976651 w 12584740"/>
              <a:gd name="connsiteY76" fmla="*/ 208757 h 4575313"/>
              <a:gd name="connsiteX77" fmla="*/ 2881775 w 12584740"/>
              <a:gd name="connsiteY77" fmla="*/ 233197 h 4575313"/>
              <a:gd name="connsiteX0" fmla="*/ 2881775 w 12584740"/>
              <a:gd name="connsiteY0" fmla="*/ 233197 h 4575313"/>
              <a:gd name="connsiteX1" fmla="*/ 8923122 w 12584740"/>
              <a:gd name="connsiteY1" fmla="*/ 225065 h 4575313"/>
              <a:gd name="connsiteX2" fmla="*/ 10535176 w 12584740"/>
              <a:gd name="connsiteY2" fmla="*/ 118040 h 4575313"/>
              <a:gd name="connsiteX3" fmla="*/ 10552865 w 12584740"/>
              <a:gd name="connsiteY3" fmla="*/ 112274 h 4575313"/>
              <a:gd name="connsiteX4" fmla="*/ 10704478 w 12584740"/>
              <a:gd name="connsiteY4" fmla="*/ 95591 h 4575313"/>
              <a:gd name="connsiteX5" fmla="*/ 10856419 w 12584740"/>
              <a:gd name="connsiteY5" fmla="*/ 75098 h 4575313"/>
              <a:gd name="connsiteX6" fmla="*/ 10946891 w 12584740"/>
              <a:gd name="connsiteY6" fmla="*/ 41601 h 4575313"/>
              <a:gd name="connsiteX7" fmla="*/ 11071737 w 12584740"/>
              <a:gd name="connsiteY7" fmla="*/ 27061 h 4575313"/>
              <a:gd name="connsiteX8" fmla="*/ 11092700 w 12584740"/>
              <a:gd name="connsiteY8" fmla="*/ 21499 h 4575313"/>
              <a:gd name="connsiteX9" fmla="*/ 11121627 w 12584740"/>
              <a:gd name="connsiteY9" fmla="*/ 23693 h 4575313"/>
              <a:gd name="connsiteX10" fmla="*/ 11237564 w 12584740"/>
              <a:gd name="connsiteY10" fmla="*/ 33473 h 4575313"/>
              <a:gd name="connsiteX11" fmla="*/ 11328738 w 12584740"/>
              <a:gd name="connsiteY11" fmla="*/ 50022 h 4575313"/>
              <a:gd name="connsiteX12" fmla="*/ 11442587 w 12584740"/>
              <a:gd name="connsiteY12" fmla="*/ 33522 h 4575313"/>
              <a:gd name="connsiteX13" fmla="*/ 11511928 w 12584740"/>
              <a:gd name="connsiteY13" fmla="*/ 35867 h 4575313"/>
              <a:gd name="connsiteX14" fmla="*/ 11625388 w 12584740"/>
              <a:gd name="connsiteY14" fmla="*/ 58635 h 4575313"/>
              <a:gd name="connsiteX15" fmla="*/ 11775146 w 12584740"/>
              <a:gd name="connsiteY15" fmla="*/ 46765 h 4575313"/>
              <a:gd name="connsiteX16" fmla="*/ 11806024 w 12584740"/>
              <a:gd name="connsiteY16" fmla="*/ 19242 h 4575313"/>
              <a:gd name="connsiteX17" fmla="*/ 11847451 w 12584740"/>
              <a:gd name="connsiteY17" fmla="*/ 1939 h 4575313"/>
              <a:gd name="connsiteX18" fmla="*/ 11865034 w 12584740"/>
              <a:gd name="connsiteY18" fmla="*/ 38939 h 4575313"/>
              <a:gd name="connsiteX19" fmla="*/ 11994565 w 12584740"/>
              <a:gd name="connsiteY19" fmla="*/ 63328 h 4575313"/>
              <a:gd name="connsiteX20" fmla="*/ 12059283 w 12584740"/>
              <a:gd name="connsiteY20" fmla="*/ 71265 h 4575313"/>
              <a:gd name="connsiteX21" fmla="*/ 12160147 w 12584740"/>
              <a:gd name="connsiteY21" fmla="*/ 75027 h 4575313"/>
              <a:gd name="connsiteX22" fmla="*/ 12190854 w 12584740"/>
              <a:gd name="connsiteY22" fmla="*/ 77689 h 4575313"/>
              <a:gd name="connsiteX23" fmla="*/ 12215705 w 12584740"/>
              <a:gd name="connsiteY23" fmla="*/ 79117 h 4575313"/>
              <a:gd name="connsiteX24" fmla="*/ 12336770 w 12584740"/>
              <a:gd name="connsiteY24" fmla="*/ 1068186 h 4575313"/>
              <a:gd name="connsiteX25" fmla="*/ 12397764 w 12584740"/>
              <a:gd name="connsiteY25" fmla="*/ 1566491 h 4575313"/>
              <a:gd name="connsiteX26" fmla="*/ 12584740 w 12584740"/>
              <a:gd name="connsiteY26" fmla="*/ 3094030 h 4575313"/>
              <a:gd name="connsiteX27" fmla="*/ 483060 w 12584740"/>
              <a:gd name="connsiteY27" fmla="*/ 4575313 h 4575313"/>
              <a:gd name="connsiteX28" fmla="*/ 296084 w 12584740"/>
              <a:gd name="connsiteY28" fmla="*/ 3047774 h 4575313"/>
              <a:gd name="connsiteX29" fmla="*/ 235090 w 12584740"/>
              <a:gd name="connsiteY29" fmla="*/ 2549469 h 4575313"/>
              <a:gd name="connsiteX30" fmla="*/ 0 w 12584740"/>
              <a:gd name="connsiteY30" fmla="*/ 628841 h 4575313"/>
              <a:gd name="connsiteX31" fmla="*/ 7836 w 12584740"/>
              <a:gd name="connsiteY31" fmla="*/ 631521 h 4575313"/>
              <a:gd name="connsiteX32" fmla="*/ 59804 w 12584740"/>
              <a:gd name="connsiteY32" fmla="*/ 651795 h 4575313"/>
              <a:gd name="connsiteX33" fmla="*/ 189088 w 12584740"/>
              <a:gd name="connsiteY33" fmla="*/ 654369 h 4575313"/>
              <a:gd name="connsiteX34" fmla="*/ 238402 w 12584740"/>
              <a:gd name="connsiteY34" fmla="*/ 636963 h 4575313"/>
              <a:gd name="connsiteX35" fmla="*/ 332970 w 12584740"/>
              <a:gd name="connsiteY35" fmla="*/ 607012 h 4575313"/>
              <a:gd name="connsiteX36" fmla="*/ 407552 w 12584740"/>
              <a:gd name="connsiteY36" fmla="*/ 547943 h 4575313"/>
              <a:gd name="connsiteX37" fmla="*/ 497934 w 12584740"/>
              <a:gd name="connsiteY37" fmla="*/ 502354 h 4575313"/>
              <a:gd name="connsiteX38" fmla="*/ 510273 w 12584740"/>
              <a:gd name="connsiteY38" fmla="*/ 504172 h 4575313"/>
              <a:gd name="connsiteX39" fmla="*/ 561099 w 12584740"/>
              <a:gd name="connsiteY39" fmla="*/ 476357 h 4575313"/>
              <a:gd name="connsiteX40" fmla="*/ 705102 w 12584740"/>
              <a:gd name="connsiteY40" fmla="*/ 399826 h 4575313"/>
              <a:gd name="connsiteX41" fmla="*/ 800404 w 12584740"/>
              <a:gd name="connsiteY41" fmla="*/ 289909 h 4575313"/>
              <a:gd name="connsiteX42" fmla="*/ 842353 w 12584740"/>
              <a:gd name="connsiteY42" fmla="*/ 276713 h 4575313"/>
              <a:gd name="connsiteX43" fmla="*/ 912247 w 12584740"/>
              <a:gd name="connsiteY43" fmla="*/ 254246 h 4575313"/>
              <a:gd name="connsiteX44" fmla="*/ 927247 w 12584740"/>
              <a:gd name="connsiteY44" fmla="*/ 258217 h 4575313"/>
              <a:gd name="connsiteX45" fmla="*/ 933425 w 12584740"/>
              <a:gd name="connsiteY45" fmla="*/ 256149 h 4575313"/>
              <a:gd name="connsiteX46" fmla="*/ 934108 w 12584740"/>
              <a:gd name="connsiteY46" fmla="*/ 256433 h 4575313"/>
              <a:gd name="connsiteX47" fmla="*/ 935368 w 12584740"/>
              <a:gd name="connsiteY47" fmla="*/ 255498 h 4575313"/>
              <a:gd name="connsiteX48" fmla="*/ 949059 w 12584740"/>
              <a:gd name="connsiteY48" fmla="*/ 250913 h 4575313"/>
              <a:gd name="connsiteX49" fmla="*/ 980035 w 12584740"/>
              <a:gd name="connsiteY49" fmla="*/ 251605 h 4575313"/>
              <a:gd name="connsiteX50" fmla="*/ 998443 w 12584740"/>
              <a:gd name="connsiteY50" fmla="*/ 248823 h 4575313"/>
              <a:gd name="connsiteX51" fmla="*/ 1015140 w 12584740"/>
              <a:gd name="connsiteY51" fmla="*/ 230963 h 4575313"/>
              <a:gd name="connsiteX52" fmla="*/ 1027653 w 12584740"/>
              <a:gd name="connsiteY52" fmla="*/ 228229 h 4575313"/>
              <a:gd name="connsiteX53" fmla="*/ 1029989 w 12584740"/>
              <a:gd name="connsiteY53" fmla="*/ 225769 h 4575313"/>
              <a:gd name="connsiteX54" fmla="*/ 1036851 w 12584740"/>
              <a:gd name="connsiteY54" fmla="*/ 220779 h 4575313"/>
              <a:gd name="connsiteX55" fmla="*/ 1029120 w 12584740"/>
              <a:gd name="connsiteY55" fmla="*/ 217196 h 4575313"/>
              <a:gd name="connsiteX56" fmla="*/ 1113256 w 12584740"/>
              <a:gd name="connsiteY56" fmla="*/ 192543 h 4575313"/>
              <a:gd name="connsiteX57" fmla="*/ 1184710 w 12584740"/>
              <a:gd name="connsiteY57" fmla="*/ 171552 h 4575313"/>
              <a:gd name="connsiteX58" fmla="*/ 1310965 w 12584740"/>
              <a:gd name="connsiteY58" fmla="*/ 185879 h 4575313"/>
              <a:gd name="connsiteX59" fmla="*/ 1430934 w 12584740"/>
              <a:gd name="connsiteY59" fmla="*/ 139104 h 4575313"/>
              <a:gd name="connsiteX60" fmla="*/ 1463118 w 12584740"/>
              <a:gd name="connsiteY60" fmla="*/ 138911 h 4575313"/>
              <a:gd name="connsiteX61" fmla="*/ 1493444 w 12584740"/>
              <a:gd name="connsiteY61" fmla="*/ 147416 h 4575313"/>
              <a:gd name="connsiteX62" fmla="*/ 1493168 w 12584740"/>
              <a:gd name="connsiteY62" fmla="*/ 150455 h 4575313"/>
              <a:gd name="connsiteX63" fmla="*/ 1497974 w 12584740"/>
              <a:gd name="connsiteY63" fmla="*/ 151841 h 4575313"/>
              <a:gd name="connsiteX64" fmla="*/ 1502355 w 12584740"/>
              <a:gd name="connsiteY64" fmla="*/ 149916 h 4575313"/>
              <a:gd name="connsiteX65" fmla="*/ 1508100 w 12584740"/>
              <a:gd name="connsiteY65" fmla="*/ 151526 h 4575313"/>
              <a:gd name="connsiteX66" fmla="*/ 1523822 w 12584740"/>
              <a:gd name="connsiteY66" fmla="*/ 155112 h 4575313"/>
              <a:gd name="connsiteX67" fmla="*/ 1528971 w 12584740"/>
              <a:gd name="connsiteY67" fmla="*/ 161299 h 4575313"/>
              <a:gd name="connsiteX68" fmla="*/ 1590631 w 12584740"/>
              <a:gd name="connsiteY68" fmla="*/ 173836 h 4575313"/>
              <a:gd name="connsiteX69" fmla="*/ 1609537 w 12584740"/>
              <a:gd name="connsiteY69" fmla="*/ 169616 h 4575313"/>
              <a:gd name="connsiteX70" fmla="*/ 1631335 w 12584740"/>
              <a:gd name="connsiteY70" fmla="*/ 179686 h 4575313"/>
              <a:gd name="connsiteX71" fmla="*/ 1693983 w 12584740"/>
              <a:gd name="connsiteY71" fmla="*/ 183202 h 4575313"/>
              <a:gd name="connsiteX72" fmla="*/ 1763575 w 12584740"/>
              <a:gd name="connsiteY72" fmla="*/ 194844 h 4575313"/>
              <a:gd name="connsiteX73" fmla="*/ 1812709 w 12584740"/>
              <a:gd name="connsiteY73" fmla="*/ 208037 h 4575313"/>
              <a:gd name="connsiteX74" fmla="*/ 1945879 w 12584740"/>
              <a:gd name="connsiteY74" fmla="*/ 216206 h 4575313"/>
              <a:gd name="connsiteX75" fmla="*/ 1974418 w 12584740"/>
              <a:gd name="connsiteY75" fmla="*/ 208866 h 4575313"/>
              <a:gd name="connsiteX76" fmla="*/ 1976651 w 12584740"/>
              <a:gd name="connsiteY76" fmla="*/ 208757 h 4575313"/>
              <a:gd name="connsiteX77" fmla="*/ 2881775 w 12584740"/>
              <a:gd name="connsiteY77" fmla="*/ 233197 h 4575313"/>
              <a:gd name="connsiteX0" fmla="*/ 2881775 w 12584740"/>
              <a:gd name="connsiteY0" fmla="*/ 233197 h 4575313"/>
              <a:gd name="connsiteX1" fmla="*/ 8923122 w 12584740"/>
              <a:gd name="connsiteY1" fmla="*/ 225065 h 4575313"/>
              <a:gd name="connsiteX2" fmla="*/ 10535176 w 12584740"/>
              <a:gd name="connsiteY2" fmla="*/ 118040 h 4575313"/>
              <a:gd name="connsiteX3" fmla="*/ 10552865 w 12584740"/>
              <a:gd name="connsiteY3" fmla="*/ 112274 h 4575313"/>
              <a:gd name="connsiteX4" fmla="*/ 10704478 w 12584740"/>
              <a:gd name="connsiteY4" fmla="*/ 95591 h 4575313"/>
              <a:gd name="connsiteX5" fmla="*/ 10856419 w 12584740"/>
              <a:gd name="connsiteY5" fmla="*/ 75098 h 4575313"/>
              <a:gd name="connsiteX6" fmla="*/ 10946891 w 12584740"/>
              <a:gd name="connsiteY6" fmla="*/ 41601 h 4575313"/>
              <a:gd name="connsiteX7" fmla="*/ 11071737 w 12584740"/>
              <a:gd name="connsiteY7" fmla="*/ 27061 h 4575313"/>
              <a:gd name="connsiteX8" fmla="*/ 11092700 w 12584740"/>
              <a:gd name="connsiteY8" fmla="*/ 21499 h 4575313"/>
              <a:gd name="connsiteX9" fmla="*/ 11121627 w 12584740"/>
              <a:gd name="connsiteY9" fmla="*/ 23693 h 4575313"/>
              <a:gd name="connsiteX10" fmla="*/ 11237564 w 12584740"/>
              <a:gd name="connsiteY10" fmla="*/ 33473 h 4575313"/>
              <a:gd name="connsiteX11" fmla="*/ 11328738 w 12584740"/>
              <a:gd name="connsiteY11" fmla="*/ 50022 h 4575313"/>
              <a:gd name="connsiteX12" fmla="*/ 11442587 w 12584740"/>
              <a:gd name="connsiteY12" fmla="*/ 33522 h 4575313"/>
              <a:gd name="connsiteX13" fmla="*/ 11511928 w 12584740"/>
              <a:gd name="connsiteY13" fmla="*/ 35867 h 4575313"/>
              <a:gd name="connsiteX14" fmla="*/ 11625388 w 12584740"/>
              <a:gd name="connsiteY14" fmla="*/ 58635 h 4575313"/>
              <a:gd name="connsiteX15" fmla="*/ 11775146 w 12584740"/>
              <a:gd name="connsiteY15" fmla="*/ 46765 h 4575313"/>
              <a:gd name="connsiteX16" fmla="*/ 11806024 w 12584740"/>
              <a:gd name="connsiteY16" fmla="*/ 19242 h 4575313"/>
              <a:gd name="connsiteX17" fmla="*/ 11847451 w 12584740"/>
              <a:gd name="connsiteY17" fmla="*/ 1939 h 4575313"/>
              <a:gd name="connsiteX18" fmla="*/ 11865034 w 12584740"/>
              <a:gd name="connsiteY18" fmla="*/ 38939 h 4575313"/>
              <a:gd name="connsiteX19" fmla="*/ 11994565 w 12584740"/>
              <a:gd name="connsiteY19" fmla="*/ 63328 h 4575313"/>
              <a:gd name="connsiteX20" fmla="*/ 12059283 w 12584740"/>
              <a:gd name="connsiteY20" fmla="*/ 71265 h 4575313"/>
              <a:gd name="connsiteX21" fmla="*/ 12160147 w 12584740"/>
              <a:gd name="connsiteY21" fmla="*/ 75027 h 4575313"/>
              <a:gd name="connsiteX22" fmla="*/ 12190854 w 12584740"/>
              <a:gd name="connsiteY22" fmla="*/ 77689 h 4575313"/>
              <a:gd name="connsiteX23" fmla="*/ 12215705 w 12584740"/>
              <a:gd name="connsiteY23" fmla="*/ 79117 h 4575313"/>
              <a:gd name="connsiteX24" fmla="*/ 12397764 w 12584740"/>
              <a:gd name="connsiteY24" fmla="*/ 1566491 h 4575313"/>
              <a:gd name="connsiteX25" fmla="*/ 12584740 w 12584740"/>
              <a:gd name="connsiteY25" fmla="*/ 3094030 h 4575313"/>
              <a:gd name="connsiteX26" fmla="*/ 483060 w 12584740"/>
              <a:gd name="connsiteY26" fmla="*/ 4575313 h 4575313"/>
              <a:gd name="connsiteX27" fmla="*/ 296084 w 12584740"/>
              <a:gd name="connsiteY27" fmla="*/ 3047774 h 4575313"/>
              <a:gd name="connsiteX28" fmla="*/ 235090 w 12584740"/>
              <a:gd name="connsiteY28" fmla="*/ 2549469 h 4575313"/>
              <a:gd name="connsiteX29" fmla="*/ 0 w 12584740"/>
              <a:gd name="connsiteY29" fmla="*/ 628841 h 4575313"/>
              <a:gd name="connsiteX30" fmla="*/ 7836 w 12584740"/>
              <a:gd name="connsiteY30" fmla="*/ 631521 h 4575313"/>
              <a:gd name="connsiteX31" fmla="*/ 59804 w 12584740"/>
              <a:gd name="connsiteY31" fmla="*/ 651795 h 4575313"/>
              <a:gd name="connsiteX32" fmla="*/ 189088 w 12584740"/>
              <a:gd name="connsiteY32" fmla="*/ 654369 h 4575313"/>
              <a:gd name="connsiteX33" fmla="*/ 238402 w 12584740"/>
              <a:gd name="connsiteY33" fmla="*/ 636963 h 4575313"/>
              <a:gd name="connsiteX34" fmla="*/ 332970 w 12584740"/>
              <a:gd name="connsiteY34" fmla="*/ 607012 h 4575313"/>
              <a:gd name="connsiteX35" fmla="*/ 407552 w 12584740"/>
              <a:gd name="connsiteY35" fmla="*/ 547943 h 4575313"/>
              <a:gd name="connsiteX36" fmla="*/ 497934 w 12584740"/>
              <a:gd name="connsiteY36" fmla="*/ 502354 h 4575313"/>
              <a:gd name="connsiteX37" fmla="*/ 510273 w 12584740"/>
              <a:gd name="connsiteY37" fmla="*/ 504172 h 4575313"/>
              <a:gd name="connsiteX38" fmla="*/ 561099 w 12584740"/>
              <a:gd name="connsiteY38" fmla="*/ 476357 h 4575313"/>
              <a:gd name="connsiteX39" fmla="*/ 705102 w 12584740"/>
              <a:gd name="connsiteY39" fmla="*/ 399826 h 4575313"/>
              <a:gd name="connsiteX40" fmla="*/ 800404 w 12584740"/>
              <a:gd name="connsiteY40" fmla="*/ 289909 h 4575313"/>
              <a:gd name="connsiteX41" fmla="*/ 842353 w 12584740"/>
              <a:gd name="connsiteY41" fmla="*/ 276713 h 4575313"/>
              <a:gd name="connsiteX42" fmla="*/ 912247 w 12584740"/>
              <a:gd name="connsiteY42" fmla="*/ 254246 h 4575313"/>
              <a:gd name="connsiteX43" fmla="*/ 927247 w 12584740"/>
              <a:gd name="connsiteY43" fmla="*/ 258217 h 4575313"/>
              <a:gd name="connsiteX44" fmla="*/ 933425 w 12584740"/>
              <a:gd name="connsiteY44" fmla="*/ 256149 h 4575313"/>
              <a:gd name="connsiteX45" fmla="*/ 934108 w 12584740"/>
              <a:gd name="connsiteY45" fmla="*/ 256433 h 4575313"/>
              <a:gd name="connsiteX46" fmla="*/ 935368 w 12584740"/>
              <a:gd name="connsiteY46" fmla="*/ 255498 h 4575313"/>
              <a:gd name="connsiteX47" fmla="*/ 949059 w 12584740"/>
              <a:gd name="connsiteY47" fmla="*/ 250913 h 4575313"/>
              <a:gd name="connsiteX48" fmla="*/ 980035 w 12584740"/>
              <a:gd name="connsiteY48" fmla="*/ 251605 h 4575313"/>
              <a:gd name="connsiteX49" fmla="*/ 998443 w 12584740"/>
              <a:gd name="connsiteY49" fmla="*/ 248823 h 4575313"/>
              <a:gd name="connsiteX50" fmla="*/ 1015140 w 12584740"/>
              <a:gd name="connsiteY50" fmla="*/ 230963 h 4575313"/>
              <a:gd name="connsiteX51" fmla="*/ 1027653 w 12584740"/>
              <a:gd name="connsiteY51" fmla="*/ 228229 h 4575313"/>
              <a:gd name="connsiteX52" fmla="*/ 1029989 w 12584740"/>
              <a:gd name="connsiteY52" fmla="*/ 225769 h 4575313"/>
              <a:gd name="connsiteX53" fmla="*/ 1036851 w 12584740"/>
              <a:gd name="connsiteY53" fmla="*/ 220779 h 4575313"/>
              <a:gd name="connsiteX54" fmla="*/ 1029120 w 12584740"/>
              <a:gd name="connsiteY54" fmla="*/ 217196 h 4575313"/>
              <a:gd name="connsiteX55" fmla="*/ 1113256 w 12584740"/>
              <a:gd name="connsiteY55" fmla="*/ 192543 h 4575313"/>
              <a:gd name="connsiteX56" fmla="*/ 1184710 w 12584740"/>
              <a:gd name="connsiteY56" fmla="*/ 171552 h 4575313"/>
              <a:gd name="connsiteX57" fmla="*/ 1310965 w 12584740"/>
              <a:gd name="connsiteY57" fmla="*/ 185879 h 4575313"/>
              <a:gd name="connsiteX58" fmla="*/ 1430934 w 12584740"/>
              <a:gd name="connsiteY58" fmla="*/ 139104 h 4575313"/>
              <a:gd name="connsiteX59" fmla="*/ 1463118 w 12584740"/>
              <a:gd name="connsiteY59" fmla="*/ 138911 h 4575313"/>
              <a:gd name="connsiteX60" fmla="*/ 1493444 w 12584740"/>
              <a:gd name="connsiteY60" fmla="*/ 147416 h 4575313"/>
              <a:gd name="connsiteX61" fmla="*/ 1493168 w 12584740"/>
              <a:gd name="connsiteY61" fmla="*/ 150455 h 4575313"/>
              <a:gd name="connsiteX62" fmla="*/ 1497974 w 12584740"/>
              <a:gd name="connsiteY62" fmla="*/ 151841 h 4575313"/>
              <a:gd name="connsiteX63" fmla="*/ 1502355 w 12584740"/>
              <a:gd name="connsiteY63" fmla="*/ 149916 h 4575313"/>
              <a:gd name="connsiteX64" fmla="*/ 1508100 w 12584740"/>
              <a:gd name="connsiteY64" fmla="*/ 151526 h 4575313"/>
              <a:gd name="connsiteX65" fmla="*/ 1523822 w 12584740"/>
              <a:gd name="connsiteY65" fmla="*/ 155112 h 4575313"/>
              <a:gd name="connsiteX66" fmla="*/ 1528971 w 12584740"/>
              <a:gd name="connsiteY66" fmla="*/ 161299 h 4575313"/>
              <a:gd name="connsiteX67" fmla="*/ 1590631 w 12584740"/>
              <a:gd name="connsiteY67" fmla="*/ 173836 h 4575313"/>
              <a:gd name="connsiteX68" fmla="*/ 1609537 w 12584740"/>
              <a:gd name="connsiteY68" fmla="*/ 169616 h 4575313"/>
              <a:gd name="connsiteX69" fmla="*/ 1631335 w 12584740"/>
              <a:gd name="connsiteY69" fmla="*/ 179686 h 4575313"/>
              <a:gd name="connsiteX70" fmla="*/ 1693983 w 12584740"/>
              <a:gd name="connsiteY70" fmla="*/ 183202 h 4575313"/>
              <a:gd name="connsiteX71" fmla="*/ 1763575 w 12584740"/>
              <a:gd name="connsiteY71" fmla="*/ 194844 h 4575313"/>
              <a:gd name="connsiteX72" fmla="*/ 1812709 w 12584740"/>
              <a:gd name="connsiteY72" fmla="*/ 208037 h 4575313"/>
              <a:gd name="connsiteX73" fmla="*/ 1945879 w 12584740"/>
              <a:gd name="connsiteY73" fmla="*/ 216206 h 4575313"/>
              <a:gd name="connsiteX74" fmla="*/ 1974418 w 12584740"/>
              <a:gd name="connsiteY74" fmla="*/ 208866 h 4575313"/>
              <a:gd name="connsiteX75" fmla="*/ 1976651 w 12584740"/>
              <a:gd name="connsiteY75" fmla="*/ 208757 h 4575313"/>
              <a:gd name="connsiteX76" fmla="*/ 2881775 w 12584740"/>
              <a:gd name="connsiteY76" fmla="*/ 233197 h 4575313"/>
              <a:gd name="connsiteX0" fmla="*/ 2881775 w 12584740"/>
              <a:gd name="connsiteY0" fmla="*/ 233197 h 4575313"/>
              <a:gd name="connsiteX1" fmla="*/ 8923122 w 12584740"/>
              <a:gd name="connsiteY1" fmla="*/ 225065 h 4575313"/>
              <a:gd name="connsiteX2" fmla="*/ 10535176 w 12584740"/>
              <a:gd name="connsiteY2" fmla="*/ 118040 h 4575313"/>
              <a:gd name="connsiteX3" fmla="*/ 10552865 w 12584740"/>
              <a:gd name="connsiteY3" fmla="*/ 112274 h 4575313"/>
              <a:gd name="connsiteX4" fmla="*/ 10704478 w 12584740"/>
              <a:gd name="connsiteY4" fmla="*/ 95591 h 4575313"/>
              <a:gd name="connsiteX5" fmla="*/ 10856419 w 12584740"/>
              <a:gd name="connsiteY5" fmla="*/ 75098 h 4575313"/>
              <a:gd name="connsiteX6" fmla="*/ 10946891 w 12584740"/>
              <a:gd name="connsiteY6" fmla="*/ 41601 h 4575313"/>
              <a:gd name="connsiteX7" fmla="*/ 11071737 w 12584740"/>
              <a:gd name="connsiteY7" fmla="*/ 27061 h 4575313"/>
              <a:gd name="connsiteX8" fmla="*/ 11092700 w 12584740"/>
              <a:gd name="connsiteY8" fmla="*/ 21499 h 4575313"/>
              <a:gd name="connsiteX9" fmla="*/ 11121627 w 12584740"/>
              <a:gd name="connsiteY9" fmla="*/ 23693 h 4575313"/>
              <a:gd name="connsiteX10" fmla="*/ 11237564 w 12584740"/>
              <a:gd name="connsiteY10" fmla="*/ 33473 h 4575313"/>
              <a:gd name="connsiteX11" fmla="*/ 11328738 w 12584740"/>
              <a:gd name="connsiteY11" fmla="*/ 50022 h 4575313"/>
              <a:gd name="connsiteX12" fmla="*/ 11442587 w 12584740"/>
              <a:gd name="connsiteY12" fmla="*/ 33522 h 4575313"/>
              <a:gd name="connsiteX13" fmla="*/ 11511928 w 12584740"/>
              <a:gd name="connsiteY13" fmla="*/ 35867 h 4575313"/>
              <a:gd name="connsiteX14" fmla="*/ 11625388 w 12584740"/>
              <a:gd name="connsiteY14" fmla="*/ 58635 h 4575313"/>
              <a:gd name="connsiteX15" fmla="*/ 11775146 w 12584740"/>
              <a:gd name="connsiteY15" fmla="*/ 46765 h 4575313"/>
              <a:gd name="connsiteX16" fmla="*/ 11806024 w 12584740"/>
              <a:gd name="connsiteY16" fmla="*/ 19242 h 4575313"/>
              <a:gd name="connsiteX17" fmla="*/ 11847451 w 12584740"/>
              <a:gd name="connsiteY17" fmla="*/ 1939 h 4575313"/>
              <a:gd name="connsiteX18" fmla="*/ 11865034 w 12584740"/>
              <a:gd name="connsiteY18" fmla="*/ 38939 h 4575313"/>
              <a:gd name="connsiteX19" fmla="*/ 11994565 w 12584740"/>
              <a:gd name="connsiteY19" fmla="*/ 63328 h 4575313"/>
              <a:gd name="connsiteX20" fmla="*/ 12059283 w 12584740"/>
              <a:gd name="connsiteY20" fmla="*/ 71265 h 4575313"/>
              <a:gd name="connsiteX21" fmla="*/ 12160147 w 12584740"/>
              <a:gd name="connsiteY21" fmla="*/ 75027 h 4575313"/>
              <a:gd name="connsiteX22" fmla="*/ 12190854 w 12584740"/>
              <a:gd name="connsiteY22" fmla="*/ 77689 h 4575313"/>
              <a:gd name="connsiteX23" fmla="*/ 12215705 w 12584740"/>
              <a:gd name="connsiteY23" fmla="*/ 79117 h 4575313"/>
              <a:gd name="connsiteX24" fmla="*/ 12584740 w 12584740"/>
              <a:gd name="connsiteY24" fmla="*/ 3094030 h 4575313"/>
              <a:gd name="connsiteX25" fmla="*/ 483060 w 12584740"/>
              <a:gd name="connsiteY25" fmla="*/ 4575313 h 4575313"/>
              <a:gd name="connsiteX26" fmla="*/ 296084 w 12584740"/>
              <a:gd name="connsiteY26" fmla="*/ 3047774 h 4575313"/>
              <a:gd name="connsiteX27" fmla="*/ 235090 w 12584740"/>
              <a:gd name="connsiteY27" fmla="*/ 2549469 h 4575313"/>
              <a:gd name="connsiteX28" fmla="*/ 0 w 12584740"/>
              <a:gd name="connsiteY28" fmla="*/ 628841 h 4575313"/>
              <a:gd name="connsiteX29" fmla="*/ 7836 w 12584740"/>
              <a:gd name="connsiteY29" fmla="*/ 631521 h 4575313"/>
              <a:gd name="connsiteX30" fmla="*/ 59804 w 12584740"/>
              <a:gd name="connsiteY30" fmla="*/ 651795 h 4575313"/>
              <a:gd name="connsiteX31" fmla="*/ 189088 w 12584740"/>
              <a:gd name="connsiteY31" fmla="*/ 654369 h 4575313"/>
              <a:gd name="connsiteX32" fmla="*/ 238402 w 12584740"/>
              <a:gd name="connsiteY32" fmla="*/ 636963 h 4575313"/>
              <a:gd name="connsiteX33" fmla="*/ 332970 w 12584740"/>
              <a:gd name="connsiteY33" fmla="*/ 607012 h 4575313"/>
              <a:gd name="connsiteX34" fmla="*/ 407552 w 12584740"/>
              <a:gd name="connsiteY34" fmla="*/ 547943 h 4575313"/>
              <a:gd name="connsiteX35" fmla="*/ 497934 w 12584740"/>
              <a:gd name="connsiteY35" fmla="*/ 502354 h 4575313"/>
              <a:gd name="connsiteX36" fmla="*/ 510273 w 12584740"/>
              <a:gd name="connsiteY36" fmla="*/ 504172 h 4575313"/>
              <a:gd name="connsiteX37" fmla="*/ 561099 w 12584740"/>
              <a:gd name="connsiteY37" fmla="*/ 476357 h 4575313"/>
              <a:gd name="connsiteX38" fmla="*/ 705102 w 12584740"/>
              <a:gd name="connsiteY38" fmla="*/ 399826 h 4575313"/>
              <a:gd name="connsiteX39" fmla="*/ 800404 w 12584740"/>
              <a:gd name="connsiteY39" fmla="*/ 289909 h 4575313"/>
              <a:gd name="connsiteX40" fmla="*/ 842353 w 12584740"/>
              <a:gd name="connsiteY40" fmla="*/ 276713 h 4575313"/>
              <a:gd name="connsiteX41" fmla="*/ 912247 w 12584740"/>
              <a:gd name="connsiteY41" fmla="*/ 254246 h 4575313"/>
              <a:gd name="connsiteX42" fmla="*/ 927247 w 12584740"/>
              <a:gd name="connsiteY42" fmla="*/ 258217 h 4575313"/>
              <a:gd name="connsiteX43" fmla="*/ 933425 w 12584740"/>
              <a:gd name="connsiteY43" fmla="*/ 256149 h 4575313"/>
              <a:gd name="connsiteX44" fmla="*/ 934108 w 12584740"/>
              <a:gd name="connsiteY44" fmla="*/ 256433 h 4575313"/>
              <a:gd name="connsiteX45" fmla="*/ 935368 w 12584740"/>
              <a:gd name="connsiteY45" fmla="*/ 255498 h 4575313"/>
              <a:gd name="connsiteX46" fmla="*/ 949059 w 12584740"/>
              <a:gd name="connsiteY46" fmla="*/ 250913 h 4575313"/>
              <a:gd name="connsiteX47" fmla="*/ 980035 w 12584740"/>
              <a:gd name="connsiteY47" fmla="*/ 251605 h 4575313"/>
              <a:gd name="connsiteX48" fmla="*/ 998443 w 12584740"/>
              <a:gd name="connsiteY48" fmla="*/ 248823 h 4575313"/>
              <a:gd name="connsiteX49" fmla="*/ 1015140 w 12584740"/>
              <a:gd name="connsiteY49" fmla="*/ 230963 h 4575313"/>
              <a:gd name="connsiteX50" fmla="*/ 1027653 w 12584740"/>
              <a:gd name="connsiteY50" fmla="*/ 228229 h 4575313"/>
              <a:gd name="connsiteX51" fmla="*/ 1029989 w 12584740"/>
              <a:gd name="connsiteY51" fmla="*/ 225769 h 4575313"/>
              <a:gd name="connsiteX52" fmla="*/ 1036851 w 12584740"/>
              <a:gd name="connsiteY52" fmla="*/ 220779 h 4575313"/>
              <a:gd name="connsiteX53" fmla="*/ 1029120 w 12584740"/>
              <a:gd name="connsiteY53" fmla="*/ 217196 h 4575313"/>
              <a:gd name="connsiteX54" fmla="*/ 1113256 w 12584740"/>
              <a:gd name="connsiteY54" fmla="*/ 192543 h 4575313"/>
              <a:gd name="connsiteX55" fmla="*/ 1184710 w 12584740"/>
              <a:gd name="connsiteY55" fmla="*/ 171552 h 4575313"/>
              <a:gd name="connsiteX56" fmla="*/ 1310965 w 12584740"/>
              <a:gd name="connsiteY56" fmla="*/ 185879 h 4575313"/>
              <a:gd name="connsiteX57" fmla="*/ 1430934 w 12584740"/>
              <a:gd name="connsiteY57" fmla="*/ 139104 h 4575313"/>
              <a:gd name="connsiteX58" fmla="*/ 1463118 w 12584740"/>
              <a:gd name="connsiteY58" fmla="*/ 138911 h 4575313"/>
              <a:gd name="connsiteX59" fmla="*/ 1493444 w 12584740"/>
              <a:gd name="connsiteY59" fmla="*/ 147416 h 4575313"/>
              <a:gd name="connsiteX60" fmla="*/ 1493168 w 12584740"/>
              <a:gd name="connsiteY60" fmla="*/ 150455 h 4575313"/>
              <a:gd name="connsiteX61" fmla="*/ 1497974 w 12584740"/>
              <a:gd name="connsiteY61" fmla="*/ 151841 h 4575313"/>
              <a:gd name="connsiteX62" fmla="*/ 1502355 w 12584740"/>
              <a:gd name="connsiteY62" fmla="*/ 149916 h 4575313"/>
              <a:gd name="connsiteX63" fmla="*/ 1508100 w 12584740"/>
              <a:gd name="connsiteY63" fmla="*/ 151526 h 4575313"/>
              <a:gd name="connsiteX64" fmla="*/ 1523822 w 12584740"/>
              <a:gd name="connsiteY64" fmla="*/ 155112 h 4575313"/>
              <a:gd name="connsiteX65" fmla="*/ 1528971 w 12584740"/>
              <a:gd name="connsiteY65" fmla="*/ 161299 h 4575313"/>
              <a:gd name="connsiteX66" fmla="*/ 1590631 w 12584740"/>
              <a:gd name="connsiteY66" fmla="*/ 173836 h 4575313"/>
              <a:gd name="connsiteX67" fmla="*/ 1609537 w 12584740"/>
              <a:gd name="connsiteY67" fmla="*/ 169616 h 4575313"/>
              <a:gd name="connsiteX68" fmla="*/ 1631335 w 12584740"/>
              <a:gd name="connsiteY68" fmla="*/ 179686 h 4575313"/>
              <a:gd name="connsiteX69" fmla="*/ 1693983 w 12584740"/>
              <a:gd name="connsiteY69" fmla="*/ 183202 h 4575313"/>
              <a:gd name="connsiteX70" fmla="*/ 1763575 w 12584740"/>
              <a:gd name="connsiteY70" fmla="*/ 194844 h 4575313"/>
              <a:gd name="connsiteX71" fmla="*/ 1812709 w 12584740"/>
              <a:gd name="connsiteY71" fmla="*/ 208037 h 4575313"/>
              <a:gd name="connsiteX72" fmla="*/ 1945879 w 12584740"/>
              <a:gd name="connsiteY72" fmla="*/ 216206 h 4575313"/>
              <a:gd name="connsiteX73" fmla="*/ 1974418 w 12584740"/>
              <a:gd name="connsiteY73" fmla="*/ 208866 h 4575313"/>
              <a:gd name="connsiteX74" fmla="*/ 1976651 w 12584740"/>
              <a:gd name="connsiteY74" fmla="*/ 208757 h 4575313"/>
              <a:gd name="connsiteX75" fmla="*/ 2881775 w 12584740"/>
              <a:gd name="connsiteY75" fmla="*/ 233197 h 4575313"/>
              <a:gd name="connsiteX0" fmla="*/ 2881775 w 12584740"/>
              <a:gd name="connsiteY0" fmla="*/ 233197 h 4575313"/>
              <a:gd name="connsiteX1" fmla="*/ 8923122 w 12584740"/>
              <a:gd name="connsiteY1" fmla="*/ 225065 h 4575313"/>
              <a:gd name="connsiteX2" fmla="*/ 10535176 w 12584740"/>
              <a:gd name="connsiteY2" fmla="*/ 118040 h 4575313"/>
              <a:gd name="connsiteX3" fmla="*/ 10552865 w 12584740"/>
              <a:gd name="connsiteY3" fmla="*/ 112274 h 4575313"/>
              <a:gd name="connsiteX4" fmla="*/ 10704478 w 12584740"/>
              <a:gd name="connsiteY4" fmla="*/ 95591 h 4575313"/>
              <a:gd name="connsiteX5" fmla="*/ 10856419 w 12584740"/>
              <a:gd name="connsiteY5" fmla="*/ 75098 h 4575313"/>
              <a:gd name="connsiteX6" fmla="*/ 10946891 w 12584740"/>
              <a:gd name="connsiteY6" fmla="*/ 41601 h 4575313"/>
              <a:gd name="connsiteX7" fmla="*/ 11071737 w 12584740"/>
              <a:gd name="connsiteY7" fmla="*/ 27061 h 4575313"/>
              <a:gd name="connsiteX8" fmla="*/ 11092700 w 12584740"/>
              <a:gd name="connsiteY8" fmla="*/ 21499 h 4575313"/>
              <a:gd name="connsiteX9" fmla="*/ 11121627 w 12584740"/>
              <a:gd name="connsiteY9" fmla="*/ 23693 h 4575313"/>
              <a:gd name="connsiteX10" fmla="*/ 11237564 w 12584740"/>
              <a:gd name="connsiteY10" fmla="*/ 33473 h 4575313"/>
              <a:gd name="connsiteX11" fmla="*/ 11328738 w 12584740"/>
              <a:gd name="connsiteY11" fmla="*/ 50022 h 4575313"/>
              <a:gd name="connsiteX12" fmla="*/ 11442587 w 12584740"/>
              <a:gd name="connsiteY12" fmla="*/ 33522 h 4575313"/>
              <a:gd name="connsiteX13" fmla="*/ 11511928 w 12584740"/>
              <a:gd name="connsiteY13" fmla="*/ 35867 h 4575313"/>
              <a:gd name="connsiteX14" fmla="*/ 11625388 w 12584740"/>
              <a:gd name="connsiteY14" fmla="*/ 58635 h 4575313"/>
              <a:gd name="connsiteX15" fmla="*/ 11775146 w 12584740"/>
              <a:gd name="connsiteY15" fmla="*/ 46765 h 4575313"/>
              <a:gd name="connsiteX16" fmla="*/ 11806024 w 12584740"/>
              <a:gd name="connsiteY16" fmla="*/ 19242 h 4575313"/>
              <a:gd name="connsiteX17" fmla="*/ 11847451 w 12584740"/>
              <a:gd name="connsiteY17" fmla="*/ 1939 h 4575313"/>
              <a:gd name="connsiteX18" fmla="*/ 11865034 w 12584740"/>
              <a:gd name="connsiteY18" fmla="*/ 38939 h 4575313"/>
              <a:gd name="connsiteX19" fmla="*/ 11994565 w 12584740"/>
              <a:gd name="connsiteY19" fmla="*/ 63328 h 4575313"/>
              <a:gd name="connsiteX20" fmla="*/ 12059283 w 12584740"/>
              <a:gd name="connsiteY20" fmla="*/ 71265 h 4575313"/>
              <a:gd name="connsiteX21" fmla="*/ 12160147 w 12584740"/>
              <a:gd name="connsiteY21" fmla="*/ 75027 h 4575313"/>
              <a:gd name="connsiteX22" fmla="*/ 12190854 w 12584740"/>
              <a:gd name="connsiteY22" fmla="*/ 77689 h 4575313"/>
              <a:gd name="connsiteX23" fmla="*/ 12215705 w 12584740"/>
              <a:gd name="connsiteY23" fmla="*/ 79117 h 4575313"/>
              <a:gd name="connsiteX24" fmla="*/ 12584740 w 12584740"/>
              <a:gd name="connsiteY24" fmla="*/ 3094030 h 4575313"/>
              <a:gd name="connsiteX25" fmla="*/ 483060 w 12584740"/>
              <a:gd name="connsiteY25" fmla="*/ 4575313 h 4575313"/>
              <a:gd name="connsiteX26" fmla="*/ 296084 w 12584740"/>
              <a:gd name="connsiteY26" fmla="*/ 3047774 h 4575313"/>
              <a:gd name="connsiteX27" fmla="*/ 0 w 12584740"/>
              <a:gd name="connsiteY27" fmla="*/ 628841 h 4575313"/>
              <a:gd name="connsiteX28" fmla="*/ 7836 w 12584740"/>
              <a:gd name="connsiteY28" fmla="*/ 631521 h 4575313"/>
              <a:gd name="connsiteX29" fmla="*/ 59804 w 12584740"/>
              <a:gd name="connsiteY29" fmla="*/ 651795 h 4575313"/>
              <a:gd name="connsiteX30" fmla="*/ 189088 w 12584740"/>
              <a:gd name="connsiteY30" fmla="*/ 654369 h 4575313"/>
              <a:gd name="connsiteX31" fmla="*/ 238402 w 12584740"/>
              <a:gd name="connsiteY31" fmla="*/ 636963 h 4575313"/>
              <a:gd name="connsiteX32" fmla="*/ 332970 w 12584740"/>
              <a:gd name="connsiteY32" fmla="*/ 607012 h 4575313"/>
              <a:gd name="connsiteX33" fmla="*/ 407552 w 12584740"/>
              <a:gd name="connsiteY33" fmla="*/ 547943 h 4575313"/>
              <a:gd name="connsiteX34" fmla="*/ 497934 w 12584740"/>
              <a:gd name="connsiteY34" fmla="*/ 502354 h 4575313"/>
              <a:gd name="connsiteX35" fmla="*/ 510273 w 12584740"/>
              <a:gd name="connsiteY35" fmla="*/ 504172 h 4575313"/>
              <a:gd name="connsiteX36" fmla="*/ 561099 w 12584740"/>
              <a:gd name="connsiteY36" fmla="*/ 476357 h 4575313"/>
              <a:gd name="connsiteX37" fmla="*/ 705102 w 12584740"/>
              <a:gd name="connsiteY37" fmla="*/ 399826 h 4575313"/>
              <a:gd name="connsiteX38" fmla="*/ 800404 w 12584740"/>
              <a:gd name="connsiteY38" fmla="*/ 289909 h 4575313"/>
              <a:gd name="connsiteX39" fmla="*/ 842353 w 12584740"/>
              <a:gd name="connsiteY39" fmla="*/ 276713 h 4575313"/>
              <a:gd name="connsiteX40" fmla="*/ 912247 w 12584740"/>
              <a:gd name="connsiteY40" fmla="*/ 254246 h 4575313"/>
              <a:gd name="connsiteX41" fmla="*/ 927247 w 12584740"/>
              <a:gd name="connsiteY41" fmla="*/ 258217 h 4575313"/>
              <a:gd name="connsiteX42" fmla="*/ 933425 w 12584740"/>
              <a:gd name="connsiteY42" fmla="*/ 256149 h 4575313"/>
              <a:gd name="connsiteX43" fmla="*/ 934108 w 12584740"/>
              <a:gd name="connsiteY43" fmla="*/ 256433 h 4575313"/>
              <a:gd name="connsiteX44" fmla="*/ 935368 w 12584740"/>
              <a:gd name="connsiteY44" fmla="*/ 255498 h 4575313"/>
              <a:gd name="connsiteX45" fmla="*/ 949059 w 12584740"/>
              <a:gd name="connsiteY45" fmla="*/ 250913 h 4575313"/>
              <a:gd name="connsiteX46" fmla="*/ 980035 w 12584740"/>
              <a:gd name="connsiteY46" fmla="*/ 251605 h 4575313"/>
              <a:gd name="connsiteX47" fmla="*/ 998443 w 12584740"/>
              <a:gd name="connsiteY47" fmla="*/ 248823 h 4575313"/>
              <a:gd name="connsiteX48" fmla="*/ 1015140 w 12584740"/>
              <a:gd name="connsiteY48" fmla="*/ 230963 h 4575313"/>
              <a:gd name="connsiteX49" fmla="*/ 1027653 w 12584740"/>
              <a:gd name="connsiteY49" fmla="*/ 228229 h 4575313"/>
              <a:gd name="connsiteX50" fmla="*/ 1029989 w 12584740"/>
              <a:gd name="connsiteY50" fmla="*/ 225769 h 4575313"/>
              <a:gd name="connsiteX51" fmla="*/ 1036851 w 12584740"/>
              <a:gd name="connsiteY51" fmla="*/ 220779 h 4575313"/>
              <a:gd name="connsiteX52" fmla="*/ 1029120 w 12584740"/>
              <a:gd name="connsiteY52" fmla="*/ 217196 h 4575313"/>
              <a:gd name="connsiteX53" fmla="*/ 1113256 w 12584740"/>
              <a:gd name="connsiteY53" fmla="*/ 192543 h 4575313"/>
              <a:gd name="connsiteX54" fmla="*/ 1184710 w 12584740"/>
              <a:gd name="connsiteY54" fmla="*/ 171552 h 4575313"/>
              <a:gd name="connsiteX55" fmla="*/ 1310965 w 12584740"/>
              <a:gd name="connsiteY55" fmla="*/ 185879 h 4575313"/>
              <a:gd name="connsiteX56" fmla="*/ 1430934 w 12584740"/>
              <a:gd name="connsiteY56" fmla="*/ 139104 h 4575313"/>
              <a:gd name="connsiteX57" fmla="*/ 1463118 w 12584740"/>
              <a:gd name="connsiteY57" fmla="*/ 138911 h 4575313"/>
              <a:gd name="connsiteX58" fmla="*/ 1493444 w 12584740"/>
              <a:gd name="connsiteY58" fmla="*/ 147416 h 4575313"/>
              <a:gd name="connsiteX59" fmla="*/ 1493168 w 12584740"/>
              <a:gd name="connsiteY59" fmla="*/ 150455 h 4575313"/>
              <a:gd name="connsiteX60" fmla="*/ 1497974 w 12584740"/>
              <a:gd name="connsiteY60" fmla="*/ 151841 h 4575313"/>
              <a:gd name="connsiteX61" fmla="*/ 1502355 w 12584740"/>
              <a:gd name="connsiteY61" fmla="*/ 149916 h 4575313"/>
              <a:gd name="connsiteX62" fmla="*/ 1508100 w 12584740"/>
              <a:gd name="connsiteY62" fmla="*/ 151526 h 4575313"/>
              <a:gd name="connsiteX63" fmla="*/ 1523822 w 12584740"/>
              <a:gd name="connsiteY63" fmla="*/ 155112 h 4575313"/>
              <a:gd name="connsiteX64" fmla="*/ 1528971 w 12584740"/>
              <a:gd name="connsiteY64" fmla="*/ 161299 h 4575313"/>
              <a:gd name="connsiteX65" fmla="*/ 1590631 w 12584740"/>
              <a:gd name="connsiteY65" fmla="*/ 173836 h 4575313"/>
              <a:gd name="connsiteX66" fmla="*/ 1609537 w 12584740"/>
              <a:gd name="connsiteY66" fmla="*/ 169616 h 4575313"/>
              <a:gd name="connsiteX67" fmla="*/ 1631335 w 12584740"/>
              <a:gd name="connsiteY67" fmla="*/ 179686 h 4575313"/>
              <a:gd name="connsiteX68" fmla="*/ 1693983 w 12584740"/>
              <a:gd name="connsiteY68" fmla="*/ 183202 h 4575313"/>
              <a:gd name="connsiteX69" fmla="*/ 1763575 w 12584740"/>
              <a:gd name="connsiteY69" fmla="*/ 194844 h 4575313"/>
              <a:gd name="connsiteX70" fmla="*/ 1812709 w 12584740"/>
              <a:gd name="connsiteY70" fmla="*/ 208037 h 4575313"/>
              <a:gd name="connsiteX71" fmla="*/ 1945879 w 12584740"/>
              <a:gd name="connsiteY71" fmla="*/ 216206 h 4575313"/>
              <a:gd name="connsiteX72" fmla="*/ 1974418 w 12584740"/>
              <a:gd name="connsiteY72" fmla="*/ 208866 h 4575313"/>
              <a:gd name="connsiteX73" fmla="*/ 1976651 w 12584740"/>
              <a:gd name="connsiteY73" fmla="*/ 208757 h 4575313"/>
              <a:gd name="connsiteX74" fmla="*/ 2881775 w 12584740"/>
              <a:gd name="connsiteY74" fmla="*/ 233197 h 4575313"/>
              <a:gd name="connsiteX0" fmla="*/ 2881775 w 12584740"/>
              <a:gd name="connsiteY0" fmla="*/ 233197 h 4575313"/>
              <a:gd name="connsiteX1" fmla="*/ 8923122 w 12584740"/>
              <a:gd name="connsiteY1" fmla="*/ 225065 h 4575313"/>
              <a:gd name="connsiteX2" fmla="*/ 10535176 w 12584740"/>
              <a:gd name="connsiteY2" fmla="*/ 118040 h 4575313"/>
              <a:gd name="connsiteX3" fmla="*/ 10552865 w 12584740"/>
              <a:gd name="connsiteY3" fmla="*/ 112274 h 4575313"/>
              <a:gd name="connsiteX4" fmla="*/ 10704478 w 12584740"/>
              <a:gd name="connsiteY4" fmla="*/ 95591 h 4575313"/>
              <a:gd name="connsiteX5" fmla="*/ 10856419 w 12584740"/>
              <a:gd name="connsiteY5" fmla="*/ 75098 h 4575313"/>
              <a:gd name="connsiteX6" fmla="*/ 10946891 w 12584740"/>
              <a:gd name="connsiteY6" fmla="*/ 41601 h 4575313"/>
              <a:gd name="connsiteX7" fmla="*/ 11071737 w 12584740"/>
              <a:gd name="connsiteY7" fmla="*/ 27061 h 4575313"/>
              <a:gd name="connsiteX8" fmla="*/ 11092700 w 12584740"/>
              <a:gd name="connsiteY8" fmla="*/ 21499 h 4575313"/>
              <a:gd name="connsiteX9" fmla="*/ 11121627 w 12584740"/>
              <a:gd name="connsiteY9" fmla="*/ 23693 h 4575313"/>
              <a:gd name="connsiteX10" fmla="*/ 11237564 w 12584740"/>
              <a:gd name="connsiteY10" fmla="*/ 33473 h 4575313"/>
              <a:gd name="connsiteX11" fmla="*/ 11328738 w 12584740"/>
              <a:gd name="connsiteY11" fmla="*/ 50022 h 4575313"/>
              <a:gd name="connsiteX12" fmla="*/ 11442587 w 12584740"/>
              <a:gd name="connsiteY12" fmla="*/ 33522 h 4575313"/>
              <a:gd name="connsiteX13" fmla="*/ 11511928 w 12584740"/>
              <a:gd name="connsiteY13" fmla="*/ 35867 h 4575313"/>
              <a:gd name="connsiteX14" fmla="*/ 11625388 w 12584740"/>
              <a:gd name="connsiteY14" fmla="*/ 58635 h 4575313"/>
              <a:gd name="connsiteX15" fmla="*/ 11775146 w 12584740"/>
              <a:gd name="connsiteY15" fmla="*/ 46765 h 4575313"/>
              <a:gd name="connsiteX16" fmla="*/ 11806024 w 12584740"/>
              <a:gd name="connsiteY16" fmla="*/ 19242 h 4575313"/>
              <a:gd name="connsiteX17" fmla="*/ 11847451 w 12584740"/>
              <a:gd name="connsiteY17" fmla="*/ 1939 h 4575313"/>
              <a:gd name="connsiteX18" fmla="*/ 11865034 w 12584740"/>
              <a:gd name="connsiteY18" fmla="*/ 38939 h 4575313"/>
              <a:gd name="connsiteX19" fmla="*/ 11994565 w 12584740"/>
              <a:gd name="connsiteY19" fmla="*/ 63328 h 4575313"/>
              <a:gd name="connsiteX20" fmla="*/ 12059283 w 12584740"/>
              <a:gd name="connsiteY20" fmla="*/ 71265 h 4575313"/>
              <a:gd name="connsiteX21" fmla="*/ 12160147 w 12584740"/>
              <a:gd name="connsiteY21" fmla="*/ 75027 h 4575313"/>
              <a:gd name="connsiteX22" fmla="*/ 12190854 w 12584740"/>
              <a:gd name="connsiteY22" fmla="*/ 77689 h 4575313"/>
              <a:gd name="connsiteX23" fmla="*/ 12215705 w 12584740"/>
              <a:gd name="connsiteY23" fmla="*/ 79117 h 4575313"/>
              <a:gd name="connsiteX24" fmla="*/ 12584740 w 12584740"/>
              <a:gd name="connsiteY24" fmla="*/ 3094030 h 4575313"/>
              <a:gd name="connsiteX25" fmla="*/ 483060 w 12584740"/>
              <a:gd name="connsiteY25" fmla="*/ 4575313 h 4575313"/>
              <a:gd name="connsiteX26" fmla="*/ 0 w 12584740"/>
              <a:gd name="connsiteY26" fmla="*/ 628841 h 4575313"/>
              <a:gd name="connsiteX27" fmla="*/ 7836 w 12584740"/>
              <a:gd name="connsiteY27" fmla="*/ 631521 h 4575313"/>
              <a:gd name="connsiteX28" fmla="*/ 59804 w 12584740"/>
              <a:gd name="connsiteY28" fmla="*/ 651795 h 4575313"/>
              <a:gd name="connsiteX29" fmla="*/ 189088 w 12584740"/>
              <a:gd name="connsiteY29" fmla="*/ 654369 h 4575313"/>
              <a:gd name="connsiteX30" fmla="*/ 238402 w 12584740"/>
              <a:gd name="connsiteY30" fmla="*/ 636963 h 4575313"/>
              <a:gd name="connsiteX31" fmla="*/ 332970 w 12584740"/>
              <a:gd name="connsiteY31" fmla="*/ 607012 h 4575313"/>
              <a:gd name="connsiteX32" fmla="*/ 407552 w 12584740"/>
              <a:gd name="connsiteY32" fmla="*/ 547943 h 4575313"/>
              <a:gd name="connsiteX33" fmla="*/ 497934 w 12584740"/>
              <a:gd name="connsiteY33" fmla="*/ 502354 h 4575313"/>
              <a:gd name="connsiteX34" fmla="*/ 510273 w 12584740"/>
              <a:gd name="connsiteY34" fmla="*/ 504172 h 4575313"/>
              <a:gd name="connsiteX35" fmla="*/ 561099 w 12584740"/>
              <a:gd name="connsiteY35" fmla="*/ 476357 h 4575313"/>
              <a:gd name="connsiteX36" fmla="*/ 705102 w 12584740"/>
              <a:gd name="connsiteY36" fmla="*/ 399826 h 4575313"/>
              <a:gd name="connsiteX37" fmla="*/ 800404 w 12584740"/>
              <a:gd name="connsiteY37" fmla="*/ 289909 h 4575313"/>
              <a:gd name="connsiteX38" fmla="*/ 842353 w 12584740"/>
              <a:gd name="connsiteY38" fmla="*/ 276713 h 4575313"/>
              <a:gd name="connsiteX39" fmla="*/ 912247 w 12584740"/>
              <a:gd name="connsiteY39" fmla="*/ 254246 h 4575313"/>
              <a:gd name="connsiteX40" fmla="*/ 927247 w 12584740"/>
              <a:gd name="connsiteY40" fmla="*/ 258217 h 4575313"/>
              <a:gd name="connsiteX41" fmla="*/ 933425 w 12584740"/>
              <a:gd name="connsiteY41" fmla="*/ 256149 h 4575313"/>
              <a:gd name="connsiteX42" fmla="*/ 934108 w 12584740"/>
              <a:gd name="connsiteY42" fmla="*/ 256433 h 4575313"/>
              <a:gd name="connsiteX43" fmla="*/ 935368 w 12584740"/>
              <a:gd name="connsiteY43" fmla="*/ 255498 h 4575313"/>
              <a:gd name="connsiteX44" fmla="*/ 949059 w 12584740"/>
              <a:gd name="connsiteY44" fmla="*/ 250913 h 4575313"/>
              <a:gd name="connsiteX45" fmla="*/ 980035 w 12584740"/>
              <a:gd name="connsiteY45" fmla="*/ 251605 h 4575313"/>
              <a:gd name="connsiteX46" fmla="*/ 998443 w 12584740"/>
              <a:gd name="connsiteY46" fmla="*/ 248823 h 4575313"/>
              <a:gd name="connsiteX47" fmla="*/ 1015140 w 12584740"/>
              <a:gd name="connsiteY47" fmla="*/ 230963 h 4575313"/>
              <a:gd name="connsiteX48" fmla="*/ 1027653 w 12584740"/>
              <a:gd name="connsiteY48" fmla="*/ 228229 h 4575313"/>
              <a:gd name="connsiteX49" fmla="*/ 1029989 w 12584740"/>
              <a:gd name="connsiteY49" fmla="*/ 225769 h 4575313"/>
              <a:gd name="connsiteX50" fmla="*/ 1036851 w 12584740"/>
              <a:gd name="connsiteY50" fmla="*/ 220779 h 4575313"/>
              <a:gd name="connsiteX51" fmla="*/ 1029120 w 12584740"/>
              <a:gd name="connsiteY51" fmla="*/ 217196 h 4575313"/>
              <a:gd name="connsiteX52" fmla="*/ 1113256 w 12584740"/>
              <a:gd name="connsiteY52" fmla="*/ 192543 h 4575313"/>
              <a:gd name="connsiteX53" fmla="*/ 1184710 w 12584740"/>
              <a:gd name="connsiteY53" fmla="*/ 171552 h 4575313"/>
              <a:gd name="connsiteX54" fmla="*/ 1310965 w 12584740"/>
              <a:gd name="connsiteY54" fmla="*/ 185879 h 4575313"/>
              <a:gd name="connsiteX55" fmla="*/ 1430934 w 12584740"/>
              <a:gd name="connsiteY55" fmla="*/ 139104 h 4575313"/>
              <a:gd name="connsiteX56" fmla="*/ 1463118 w 12584740"/>
              <a:gd name="connsiteY56" fmla="*/ 138911 h 4575313"/>
              <a:gd name="connsiteX57" fmla="*/ 1493444 w 12584740"/>
              <a:gd name="connsiteY57" fmla="*/ 147416 h 4575313"/>
              <a:gd name="connsiteX58" fmla="*/ 1493168 w 12584740"/>
              <a:gd name="connsiteY58" fmla="*/ 150455 h 4575313"/>
              <a:gd name="connsiteX59" fmla="*/ 1497974 w 12584740"/>
              <a:gd name="connsiteY59" fmla="*/ 151841 h 4575313"/>
              <a:gd name="connsiteX60" fmla="*/ 1502355 w 12584740"/>
              <a:gd name="connsiteY60" fmla="*/ 149916 h 4575313"/>
              <a:gd name="connsiteX61" fmla="*/ 1508100 w 12584740"/>
              <a:gd name="connsiteY61" fmla="*/ 151526 h 4575313"/>
              <a:gd name="connsiteX62" fmla="*/ 1523822 w 12584740"/>
              <a:gd name="connsiteY62" fmla="*/ 155112 h 4575313"/>
              <a:gd name="connsiteX63" fmla="*/ 1528971 w 12584740"/>
              <a:gd name="connsiteY63" fmla="*/ 161299 h 4575313"/>
              <a:gd name="connsiteX64" fmla="*/ 1590631 w 12584740"/>
              <a:gd name="connsiteY64" fmla="*/ 173836 h 4575313"/>
              <a:gd name="connsiteX65" fmla="*/ 1609537 w 12584740"/>
              <a:gd name="connsiteY65" fmla="*/ 169616 h 4575313"/>
              <a:gd name="connsiteX66" fmla="*/ 1631335 w 12584740"/>
              <a:gd name="connsiteY66" fmla="*/ 179686 h 4575313"/>
              <a:gd name="connsiteX67" fmla="*/ 1693983 w 12584740"/>
              <a:gd name="connsiteY67" fmla="*/ 183202 h 4575313"/>
              <a:gd name="connsiteX68" fmla="*/ 1763575 w 12584740"/>
              <a:gd name="connsiteY68" fmla="*/ 194844 h 4575313"/>
              <a:gd name="connsiteX69" fmla="*/ 1812709 w 12584740"/>
              <a:gd name="connsiteY69" fmla="*/ 208037 h 4575313"/>
              <a:gd name="connsiteX70" fmla="*/ 1945879 w 12584740"/>
              <a:gd name="connsiteY70" fmla="*/ 216206 h 4575313"/>
              <a:gd name="connsiteX71" fmla="*/ 1974418 w 12584740"/>
              <a:gd name="connsiteY71" fmla="*/ 208866 h 4575313"/>
              <a:gd name="connsiteX72" fmla="*/ 1976651 w 12584740"/>
              <a:gd name="connsiteY72" fmla="*/ 208757 h 4575313"/>
              <a:gd name="connsiteX73" fmla="*/ 2881775 w 12584740"/>
              <a:gd name="connsiteY73" fmla="*/ 233197 h 4575313"/>
              <a:gd name="connsiteX0" fmla="*/ 2881775 w 12584740"/>
              <a:gd name="connsiteY0" fmla="*/ 214043 h 4556159"/>
              <a:gd name="connsiteX1" fmla="*/ 8923122 w 12584740"/>
              <a:gd name="connsiteY1" fmla="*/ 205911 h 4556159"/>
              <a:gd name="connsiteX2" fmla="*/ 10535176 w 12584740"/>
              <a:gd name="connsiteY2" fmla="*/ 98886 h 4556159"/>
              <a:gd name="connsiteX3" fmla="*/ 10552865 w 12584740"/>
              <a:gd name="connsiteY3" fmla="*/ 93120 h 4556159"/>
              <a:gd name="connsiteX4" fmla="*/ 10704478 w 12584740"/>
              <a:gd name="connsiteY4" fmla="*/ 76437 h 4556159"/>
              <a:gd name="connsiteX5" fmla="*/ 10856419 w 12584740"/>
              <a:gd name="connsiteY5" fmla="*/ 55944 h 4556159"/>
              <a:gd name="connsiteX6" fmla="*/ 10946891 w 12584740"/>
              <a:gd name="connsiteY6" fmla="*/ 22447 h 4556159"/>
              <a:gd name="connsiteX7" fmla="*/ 11071737 w 12584740"/>
              <a:gd name="connsiteY7" fmla="*/ 7907 h 4556159"/>
              <a:gd name="connsiteX8" fmla="*/ 11092700 w 12584740"/>
              <a:gd name="connsiteY8" fmla="*/ 2345 h 4556159"/>
              <a:gd name="connsiteX9" fmla="*/ 11121627 w 12584740"/>
              <a:gd name="connsiteY9" fmla="*/ 4539 h 4556159"/>
              <a:gd name="connsiteX10" fmla="*/ 11237564 w 12584740"/>
              <a:gd name="connsiteY10" fmla="*/ 14319 h 4556159"/>
              <a:gd name="connsiteX11" fmla="*/ 11328738 w 12584740"/>
              <a:gd name="connsiteY11" fmla="*/ 30868 h 4556159"/>
              <a:gd name="connsiteX12" fmla="*/ 11442587 w 12584740"/>
              <a:gd name="connsiteY12" fmla="*/ 14368 h 4556159"/>
              <a:gd name="connsiteX13" fmla="*/ 11511928 w 12584740"/>
              <a:gd name="connsiteY13" fmla="*/ 16713 h 4556159"/>
              <a:gd name="connsiteX14" fmla="*/ 11625388 w 12584740"/>
              <a:gd name="connsiteY14" fmla="*/ 39481 h 4556159"/>
              <a:gd name="connsiteX15" fmla="*/ 11775146 w 12584740"/>
              <a:gd name="connsiteY15" fmla="*/ 27611 h 4556159"/>
              <a:gd name="connsiteX16" fmla="*/ 11806024 w 12584740"/>
              <a:gd name="connsiteY16" fmla="*/ 88 h 4556159"/>
              <a:gd name="connsiteX17" fmla="*/ 11865034 w 12584740"/>
              <a:gd name="connsiteY17" fmla="*/ 19785 h 4556159"/>
              <a:gd name="connsiteX18" fmla="*/ 11994565 w 12584740"/>
              <a:gd name="connsiteY18" fmla="*/ 44174 h 4556159"/>
              <a:gd name="connsiteX19" fmla="*/ 12059283 w 12584740"/>
              <a:gd name="connsiteY19" fmla="*/ 52111 h 4556159"/>
              <a:gd name="connsiteX20" fmla="*/ 12160147 w 12584740"/>
              <a:gd name="connsiteY20" fmla="*/ 55873 h 4556159"/>
              <a:gd name="connsiteX21" fmla="*/ 12190854 w 12584740"/>
              <a:gd name="connsiteY21" fmla="*/ 58535 h 4556159"/>
              <a:gd name="connsiteX22" fmla="*/ 12215705 w 12584740"/>
              <a:gd name="connsiteY22" fmla="*/ 59963 h 4556159"/>
              <a:gd name="connsiteX23" fmla="*/ 12584740 w 12584740"/>
              <a:gd name="connsiteY23" fmla="*/ 3074876 h 4556159"/>
              <a:gd name="connsiteX24" fmla="*/ 483060 w 12584740"/>
              <a:gd name="connsiteY24" fmla="*/ 4556159 h 4556159"/>
              <a:gd name="connsiteX25" fmla="*/ 0 w 12584740"/>
              <a:gd name="connsiteY25" fmla="*/ 609687 h 4556159"/>
              <a:gd name="connsiteX26" fmla="*/ 7836 w 12584740"/>
              <a:gd name="connsiteY26" fmla="*/ 612367 h 4556159"/>
              <a:gd name="connsiteX27" fmla="*/ 59804 w 12584740"/>
              <a:gd name="connsiteY27" fmla="*/ 632641 h 4556159"/>
              <a:gd name="connsiteX28" fmla="*/ 189088 w 12584740"/>
              <a:gd name="connsiteY28" fmla="*/ 635215 h 4556159"/>
              <a:gd name="connsiteX29" fmla="*/ 238402 w 12584740"/>
              <a:gd name="connsiteY29" fmla="*/ 617809 h 4556159"/>
              <a:gd name="connsiteX30" fmla="*/ 332970 w 12584740"/>
              <a:gd name="connsiteY30" fmla="*/ 587858 h 4556159"/>
              <a:gd name="connsiteX31" fmla="*/ 407552 w 12584740"/>
              <a:gd name="connsiteY31" fmla="*/ 528789 h 4556159"/>
              <a:gd name="connsiteX32" fmla="*/ 497934 w 12584740"/>
              <a:gd name="connsiteY32" fmla="*/ 483200 h 4556159"/>
              <a:gd name="connsiteX33" fmla="*/ 510273 w 12584740"/>
              <a:gd name="connsiteY33" fmla="*/ 485018 h 4556159"/>
              <a:gd name="connsiteX34" fmla="*/ 561099 w 12584740"/>
              <a:gd name="connsiteY34" fmla="*/ 457203 h 4556159"/>
              <a:gd name="connsiteX35" fmla="*/ 705102 w 12584740"/>
              <a:gd name="connsiteY35" fmla="*/ 380672 h 4556159"/>
              <a:gd name="connsiteX36" fmla="*/ 800404 w 12584740"/>
              <a:gd name="connsiteY36" fmla="*/ 270755 h 4556159"/>
              <a:gd name="connsiteX37" fmla="*/ 842353 w 12584740"/>
              <a:gd name="connsiteY37" fmla="*/ 257559 h 4556159"/>
              <a:gd name="connsiteX38" fmla="*/ 912247 w 12584740"/>
              <a:gd name="connsiteY38" fmla="*/ 235092 h 4556159"/>
              <a:gd name="connsiteX39" fmla="*/ 927247 w 12584740"/>
              <a:gd name="connsiteY39" fmla="*/ 239063 h 4556159"/>
              <a:gd name="connsiteX40" fmla="*/ 933425 w 12584740"/>
              <a:gd name="connsiteY40" fmla="*/ 236995 h 4556159"/>
              <a:gd name="connsiteX41" fmla="*/ 934108 w 12584740"/>
              <a:gd name="connsiteY41" fmla="*/ 237279 h 4556159"/>
              <a:gd name="connsiteX42" fmla="*/ 935368 w 12584740"/>
              <a:gd name="connsiteY42" fmla="*/ 236344 h 4556159"/>
              <a:gd name="connsiteX43" fmla="*/ 949059 w 12584740"/>
              <a:gd name="connsiteY43" fmla="*/ 231759 h 4556159"/>
              <a:gd name="connsiteX44" fmla="*/ 980035 w 12584740"/>
              <a:gd name="connsiteY44" fmla="*/ 232451 h 4556159"/>
              <a:gd name="connsiteX45" fmla="*/ 998443 w 12584740"/>
              <a:gd name="connsiteY45" fmla="*/ 229669 h 4556159"/>
              <a:gd name="connsiteX46" fmla="*/ 1015140 w 12584740"/>
              <a:gd name="connsiteY46" fmla="*/ 211809 h 4556159"/>
              <a:gd name="connsiteX47" fmla="*/ 1027653 w 12584740"/>
              <a:gd name="connsiteY47" fmla="*/ 209075 h 4556159"/>
              <a:gd name="connsiteX48" fmla="*/ 1029989 w 12584740"/>
              <a:gd name="connsiteY48" fmla="*/ 206615 h 4556159"/>
              <a:gd name="connsiteX49" fmla="*/ 1036851 w 12584740"/>
              <a:gd name="connsiteY49" fmla="*/ 201625 h 4556159"/>
              <a:gd name="connsiteX50" fmla="*/ 1029120 w 12584740"/>
              <a:gd name="connsiteY50" fmla="*/ 198042 h 4556159"/>
              <a:gd name="connsiteX51" fmla="*/ 1113256 w 12584740"/>
              <a:gd name="connsiteY51" fmla="*/ 173389 h 4556159"/>
              <a:gd name="connsiteX52" fmla="*/ 1184710 w 12584740"/>
              <a:gd name="connsiteY52" fmla="*/ 152398 h 4556159"/>
              <a:gd name="connsiteX53" fmla="*/ 1310965 w 12584740"/>
              <a:gd name="connsiteY53" fmla="*/ 166725 h 4556159"/>
              <a:gd name="connsiteX54" fmla="*/ 1430934 w 12584740"/>
              <a:gd name="connsiteY54" fmla="*/ 119950 h 4556159"/>
              <a:gd name="connsiteX55" fmla="*/ 1463118 w 12584740"/>
              <a:gd name="connsiteY55" fmla="*/ 119757 h 4556159"/>
              <a:gd name="connsiteX56" fmla="*/ 1493444 w 12584740"/>
              <a:gd name="connsiteY56" fmla="*/ 128262 h 4556159"/>
              <a:gd name="connsiteX57" fmla="*/ 1493168 w 12584740"/>
              <a:gd name="connsiteY57" fmla="*/ 131301 h 4556159"/>
              <a:gd name="connsiteX58" fmla="*/ 1497974 w 12584740"/>
              <a:gd name="connsiteY58" fmla="*/ 132687 h 4556159"/>
              <a:gd name="connsiteX59" fmla="*/ 1502355 w 12584740"/>
              <a:gd name="connsiteY59" fmla="*/ 130762 h 4556159"/>
              <a:gd name="connsiteX60" fmla="*/ 1508100 w 12584740"/>
              <a:gd name="connsiteY60" fmla="*/ 132372 h 4556159"/>
              <a:gd name="connsiteX61" fmla="*/ 1523822 w 12584740"/>
              <a:gd name="connsiteY61" fmla="*/ 135958 h 4556159"/>
              <a:gd name="connsiteX62" fmla="*/ 1528971 w 12584740"/>
              <a:gd name="connsiteY62" fmla="*/ 142145 h 4556159"/>
              <a:gd name="connsiteX63" fmla="*/ 1590631 w 12584740"/>
              <a:gd name="connsiteY63" fmla="*/ 154682 h 4556159"/>
              <a:gd name="connsiteX64" fmla="*/ 1609537 w 12584740"/>
              <a:gd name="connsiteY64" fmla="*/ 150462 h 4556159"/>
              <a:gd name="connsiteX65" fmla="*/ 1631335 w 12584740"/>
              <a:gd name="connsiteY65" fmla="*/ 160532 h 4556159"/>
              <a:gd name="connsiteX66" fmla="*/ 1693983 w 12584740"/>
              <a:gd name="connsiteY66" fmla="*/ 164048 h 4556159"/>
              <a:gd name="connsiteX67" fmla="*/ 1763575 w 12584740"/>
              <a:gd name="connsiteY67" fmla="*/ 175690 h 4556159"/>
              <a:gd name="connsiteX68" fmla="*/ 1812709 w 12584740"/>
              <a:gd name="connsiteY68" fmla="*/ 188883 h 4556159"/>
              <a:gd name="connsiteX69" fmla="*/ 1945879 w 12584740"/>
              <a:gd name="connsiteY69" fmla="*/ 197052 h 4556159"/>
              <a:gd name="connsiteX70" fmla="*/ 1974418 w 12584740"/>
              <a:gd name="connsiteY70" fmla="*/ 189712 h 4556159"/>
              <a:gd name="connsiteX71" fmla="*/ 1976651 w 12584740"/>
              <a:gd name="connsiteY71" fmla="*/ 189603 h 4556159"/>
              <a:gd name="connsiteX72" fmla="*/ 2881775 w 12584740"/>
              <a:gd name="connsiteY72" fmla="*/ 214043 h 4556159"/>
              <a:gd name="connsiteX0" fmla="*/ 2881775 w 12584740"/>
              <a:gd name="connsiteY0" fmla="*/ 214043 h 4556159"/>
              <a:gd name="connsiteX1" fmla="*/ 8923122 w 12584740"/>
              <a:gd name="connsiteY1" fmla="*/ 205911 h 4556159"/>
              <a:gd name="connsiteX2" fmla="*/ 10535176 w 12584740"/>
              <a:gd name="connsiteY2" fmla="*/ 98886 h 4556159"/>
              <a:gd name="connsiteX3" fmla="*/ 10552865 w 12584740"/>
              <a:gd name="connsiteY3" fmla="*/ 93120 h 4556159"/>
              <a:gd name="connsiteX4" fmla="*/ 10704478 w 12584740"/>
              <a:gd name="connsiteY4" fmla="*/ 76437 h 4556159"/>
              <a:gd name="connsiteX5" fmla="*/ 10856419 w 12584740"/>
              <a:gd name="connsiteY5" fmla="*/ 55944 h 4556159"/>
              <a:gd name="connsiteX6" fmla="*/ 10946891 w 12584740"/>
              <a:gd name="connsiteY6" fmla="*/ 22447 h 4556159"/>
              <a:gd name="connsiteX7" fmla="*/ 11071737 w 12584740"/>
              <a:gd name="connsiteY7" fmla="*/ 7907 h 4556159"/>
              <a:gd name="connsiteX8" fmla="*/ 11092700 w 12584740"/>
              <a:gd name="connsiteY8" fmla="*/ 2345 h 4556159"/>
              <a:gd name="connsiteX9" fmla="*/ 11121627 w 12584740"/>
              <a:gd name="connsiteY9" fmla="*/ 4539 h 4556159"/>
              <a:gd name="connsiteX10" fmla="*/ 11237564 w 12584740"/>
              <a:gd name="connsiteY10" fmla="*/ 14319 h 4556159"/>
              <a:gd name="connsiteX11" fmla="*/ 11328738 w 12584740"/>
              <a:gd name="connsiteY11" fmla="*/ 30868 h 4556159"/>
              <a:gd name="connsiteX12" fmla="*/ 11442587 w 12584740"/>
              <a:gd name="connsiteY12" fmla="*/ 14368 h 4556159"/>
              <a:gd name="connsiteX13" fmla="*/ 11511928 w 12584740"/>
              <a:gd name="connsiteY13" fmla="*/ 16713 h 4556159"/>
              <a:gd name="connsiteX14" fmla="*/ 11625388 w 12584740"/>
              <a:gd name="connsiteY14" fmla="*/ 39481 h 4556159"/>
              <a:gd name="connsiteX15" fmla="*/ 11775146 w 12584740"/>
              <a:gd name="connsiteY15" fmla="*/ 27611 h 4556159"/>
              <a:gd name="connsiteX16" fmla="*/ 11806024 w 12584740"/>
              <a:gd name="connsiteY16" fmla="*/ 88 h 4556159"/>
              <a:gd name="connsiteX17" fmla="*/ 11865034 w 12584740"/>
              <a:gd name="connsiteY17" fmla="*/ 19785 h 4556159"/>
              <a:gd name="connsiteX18" fmla="*/ 11994565 w 12584740"/>
              <a:gd name="connsiteY18" fmla="*/ 44174 h 4556159"/>
              <a:gd name="connsiteX19" fmla="*/ 12059283 w 12584740"/>
              <a:gd name="connsiteY19" fmla="*/ 52111 h 4556159"/>
              <a:gd name="connsiteX20" fmla="*/ 12160147 w 12584740"/>
              <a:gd name="connsiteY20" fmla="*/ 55873 h 4556159"/>
              <a:gd name="connsiteX21" fmla="*/ 12190854 w 12584740"/>
              <a:gd name="connsiteY21" fmla="*/ 58535 h 4556159"/>
              <a:gd name="connsiteX22" fmla="*/ 12215705 w 12584740"/>
              <a:gd name="connsiteY22" fmla="*/ 59963 h 4556159"/>
              <a:gd name="connsiteX23" fmla="*/ 12584740 w 12584740"/>
              <a:gd name="connsiteY23" fmla="*/ 3074876 h 4556159"/>
              <a:gd name="connsiteX24" fmla="*/ 483060 w 12584740"/>
              <a:gd name="connsiteY24" fmla="*/ 4556159 h 4556159"/>
              <a:gd name="connsiteX25" fmla="*/ 0 w 12584740"/>
              <a:gd name="connsiteY25" fmla="*/ 609687 h 4556159"/>
              <a:gd name="connsiteX26" fmla="*/ 7836 w 12584740"/>
              <a:gd name="connsiteY26" fmla="*/ 612367 h 4556159"/>
              <a:gd name="connsiteX27" fmla="*/ 59804 w 12584740"/>
              <a:gd name="connsiteY27" fmla="*/ 632641 h 4556159"/>
              <a:gd name="connsiteX28" fmla="*/ 189088 w 12584740"/>
              <a:gd name="connsiteY28" fmla="*/ 635215 h 4556159"/>
              <a:gd name="connsiteX29" fmla="*/ 238402 w 12584740"/>
              <a:gd name="connsiteY29" fmla="*/ 617809 h 4556159"/>
              <a:gd name="connsiteX30" fmla="*/ 332970 w 12584740"/>
              <a:gd name="connsiteY30" fmla="*/ 587858 h 4556159"/>
              <a:gd name="connsiteX31" fmla="*/ 407552 w 12584740"/>
              <a:gd name="connsiteY31" fmla="*/ 528789 h 4556159"/>
              <a:gd name="connsiteX32" fmla="*/ 497934 w 12584740"/>
              <a:gd name="connsiteY32" fmla="*/ 483200 h 4556159"/>
              <a:gd name="connsiteX33" fmla="*/ 510273 w 12584740"/>
              <a:gd name="connsiteY33" fmla="*/ 485018 h 4556159"/>
              <a:gd name="connsiteX34" fmla="*/ 561099 w 12584740"/>
              <a:gd name="connsiteY34" fmla="*/ 457203 h 4556159"/>
              <a:gd name="connsiteX35" fmla="*/ 705102 w 12584740"/>
              <a:gd name="connsiteY35" fmla="*/ 380672 h 4556159"/>
              <a:gd name="connsiteX36" fmla="*/ 800404 w 12584740"/>
              <a:gd name="connsiteY36" fmla="*/ 270755 h 4556159"/>
              <a:gd name="connsiteX37" fmla="*/ 842353 w 12584740"/>
              <a:gd name="connsiteY37" fmla="*/ 257559 h 4556159"/>
              <a:gd name="connsiteX38" fmla="*/ 912247 w 12584740"/>
              <a:gd name="connsiteY38" fmla="*/ 235092 h 4556159"/>
              <a:gd name="connsiteX39" fmla="*/ 927247 w 12584740"/>
              <a:gd name="connsiteY39" fmla="*/ 239063 h 4556159"/>
              <a:gd name="connsiteX40" fmla="*/ 933425 w 12584740"/>
              <a:gd name="connsiteY40" fmla="*/ 236995 h 4556159"/>
              <a:gd name="connsiteX41" fmla="*/ 934108 w 12584740"/>
              <a:gd name="connsiteY41" fmla="*/ 237279 h 4556159"/>
              <a:gd name="connsiteX42" fmla="*/ 935368 w 12584740"/>
              <a:gd name="connsiteY42" fmla="*/ 236344 h 4556159"/>
              <a:gd name="connsiteX43" fmla="*/ 949059 w 12584740"/>
              <a:gd name="connsiteY43" fmla="*/ 231759 h 4556159"/>
              <a:gd name="connsiteX44" fmla="*/ 980035 w 12584740"/>
              <a:gd name="connsiteY44" fmla="*/ 232451 h 4556159"/>
              <a:gd name="connsiteX45" fmla="*/ 998443 w 12584740"/>
              <a:gd name="connsiteY45" fmla="*/ 229669 h 4556159"/>
              <a:gd name="connsiteX46" fmla="*/ 1015140 w 12584740"/>
              <a:gd name="connsiteY46" fmla="*/ 211809 h 4556159"/>
              <a:gd name="connsiteX47" fmla="*/ 1027653 w 12584740"/>
              <a:gd name="connsiteY47" fmla="*/ 209075 h 4556159"/>
              <a:gd name="connsiteX48" fmla="*/ 1029989 w 12584740"/>
              <a:gd name="connsiteY48" fmla="*/ 206615 h 4556159"/>
              <a:gd name="connsiteX49" fmla="*/ 1036851 w 12584740"/>
              <a:gd name="connsiteY49" fmla="*/ 201625 h 4556159"/>
              <a:gd name="connsiteX50" fmla="*/ 1029120 w 12584740"/>
              <a:gd name="connsiteY50" fmla="*/ 198042 h 4556159"/>
              <a:gd name="connsiteX51" fmla="*/ 1113256 w 12584740"/>
              <a:gd name="connsiteY51" fmla="*/ 173389 h 4556159"/>
              <a:gd name="connsiteX52" fmla="*/ 1184710 w 12584740"/>
              <a:gd name="connsiteY52" fmla="*/ 152398 h 4556159"/>
              <a:gd name="connsiteX53" fmla="*/ 1310965 w 12584740"/>
              <a:gd name="connsiteY53" fmla="*/ 166725 h 4556159"/>
              <a:gd name="connsiteX54" fmla="*/ 1430934 w 12584740"/>
              <a:gd name="connsiteY54" fmla="*/ 119950 h 4556159"/>
              <a:gd name="connsiteX55" fmla="*/ 1463118 w 12584740"/>
              <a:gd name="connsiteY55" fmla="*/ 119757 h 4556159"/>
              <a:gd name="connsiteX56" fmla="*/ 1493444 w 12584740"/>
              <a:gd name="connsiteY56" fmla="*/ 128262 h 4556159"/>
              <a:gd name="connsiteX57" fmla="*/ 1493168 w 12584740"/>
              <a:gd name="connsiteY57" fmla="*/ 131301 h 4556159"/>
              <a:gd name="connsiteX58" fmla="*/ 1497974 w 12584740"/>
              <a:gd name="connsiteY58" fmla="*/ 132687 h 4556159"/>
              <a:gd name="connsiteX59" fmla="*/ 1502355 w 12584740"/>
              <a:gd name="connsiteY59" fmla="*/ 130762 h 4556159"/>
              <a:gd name="connsiteX60" fmla="*/ 1508100 w 12584740"/>
              <a:gd name="connsiteY60" fmla="*/ 132372 h 4556159"/>
              <a:gd name="connsiteX61" fmla="*/ 1523822 w 12584740"/>
              <a:gd name="connsiteY61" fmla="*/ 135958 h 4556159"/>
              <a:gd name="connsiteX62" fmla="*/ 1528971 w 12584740"/>
              <a:gd name="connsiteY62" fmla="*/ 142145 h 4556159"/>
              <a:gd name="connsiteX63" fmla="*/ 1590631 w 12584740"/>
              <a:gd name="connsiteY63" fmla="*/ 154682 h 4556159"/>
              <a:gd name="connsiteX64" fmla="*/ 1609537 w 12584740"/>
              <a:gd name="connsiteY64" fmla="*/ 150462 h 4556159"/>
              <a:gd name="connsiteX65" fmla="*/ 1631335 w 12584740"/>
              <a:gd name="connsiteY65" fmla="*/ 160532 h 4556159"/>
              <a:gd name="connsiteX66" fmla="*/ 1693983 w 12584740"/>
              <a:gd name="connsiteY66" fmla="*/ 164048 h 4556159"/>
              <a:gd name="connsiteX67" fmla="*/ 1763575 w 12584740"/>
              <a:gd name="connsiteY67" fmla="*/ 175690 h 4556159"/>
              <a:gd name="connsiteX68" fmla="*/ 1812709 w 12584740"/>
              <a:gd name="connsiteY68" fmla="*/ 188883 h 4556159"/>
              <a:gd name="connsiteX69" fmla="*/ 1945879 w 12584740"/>
              <a:gd name="connsiteY69" fmla="*/ 197052 h 4556159"/>
              <a:gd name="connsiteX70" fmla="*/ 1974418 w 12584740"/>
              <a:gd name="connsiteY70" fmla="*/ 189712 h 4556159"/>
              <a:gd name="connsiteX71" fmla="*/ 2235555 w 12584740"/>
              <a:gd name="connsiteY71" fmla="*/ 226659 h 4556159"/>
              <a:gd name="connsiteX72" fmla="*/ 2881775 w 12584740"/>
              <a:gd name="connsiteY72" fmla="*/ 214043 h 4556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2584740" h="4556159">
                <a:moveTo>
                  <a:pt x="2881775" y="214043"/>
                </a:moveTo>
                <a:lnTo>
                  <a:pt x="8923122" y="205911"/>
                </a:lnTo>
                <a:cubicBezTo>
                  <a:pt x="8923122" y="236009"/>
                  <a:pt x="10535176" y="68788"/>
                  <a:pt x="10535176" y="98886"/>
                </a:cubicBezTo>
                <a:lnTo>
                  <a:pt x="10552865" y="93120"/>
                </a:lnTo>
                <a:cubicBezTo>
                  <a:pt x="10602509" y="95039"/>
                  <a:pt x="10648374" y="81962"/>
                  <a:pt x="10704478" y="76437"/>
                </a:cubicBezTo>
                <a:cubicBezTo>
                  <a:pt x="10764532" y="85901"/>
                  <a:pt x="10796465" y="61749"/>
                  <a:pt x="10856419" y="55944"/>
                </a:cubicBezTo>
                <a:cubicBezTo>
                  <a:pt x="10914661" y="77716"/>
                  <a:pt x="10896627" y="22130"/>
                  <a:pt x="10946891" y="22447"/>
                </a:cubicBezTo>
                <a:cubicBezTo>
                  <a:pt x="11028004" y="41524"/>
                  <a:pt x="10945561" y="3905"/>
                  <a:pt x="11071737" y="7907"/>
                </a:cubicBezTo>
                <a:cubicBezTo>
                  <a:pt x="11078763" y="11268"/>
                  <a:pt x="11094187" y="7177"/>
                  <a:pt x="11092700" y="2345"/>
                </a:cubicBezTo>
                <a:cubicBezTo>
                  <a:pt x="11100672" y="3621"/>
                  <a:pt x="11119582" y="12415"/>
                  <a:pt x="11121627" y="4539"/>
                </a:cubicBezTo>
                <a:cubicBezTo>
                  <a:pt x="11161872" y="2410"/>
                  <a:pt x="11201801" y="5778"/>
                  <a:pt x="11237564" y="14319"/>
                </a:cubicBezTo>
                <a:cubicBezTo>
                  <a:pt x="11315265" y="-1427"/>
                  <a:pt x="11272628" y="36301"/>
                  <a:pt x="11328738" y="30868"/>
                </a:cubicBezTo>
                <a:cubicBezTo>
                  <a:pt x="11373885" y="14123"/>
                  <a:pt x="11390505" y="26175"/>
                  <a:pt x="11442587" y="14368"/>
                </a:cubicBezTo>
                <a:cubicBezTo>
                  <a:pt x="11460405" y="39138"/>
                  <a:pt x="11491560" y="10212"/>
                  <a:pt x="11511928" y="16713"/>
                </a:cubicBezTo>
                <a:cubicBezTo>
                  <a:pt x="11544050" y="-13836"/>
                  <a:pt x="11591566" y="41138"/>
                  <a:pt x="11625388" y="39481"/>
                </a:cubicBezTo>
                <a:cubicBezTo>
                  <a:pt x="11682275" y="32159"/>
                  <a:pt x="11743456" y="-367"/>
                  <a:pt x="11775146" y="27611"/>
                </a:cubicBezTo>
                <a:cubicBezTo>
                  <a:pt x="11779070" y="15386"/>
                  <a:pt x="11773473" y="-818"/>
                  <a:pt x="11806024" y="88"/>
                </a:cubicBezTo>
                <a:cubicBezTo>
                  <a:pt x="11821005" y="-1216"/>
                  <a:pt x="11833611" y="12437"/>
                  <a:pt x="11865034" y="19785"/>
                </a:cubicBezTo>
                <a:cubicBezTo>
                  <a:pt x="11905979" y="29998"/>
                  <a:pt x="11998366" y="9552"/>
                  <a:pt x="11994565" y="44174"/>
                </a:cubicBezTo>
                <a:cubicBezTo>
                  <a:pt x="12007200" y="63922"/>
                  <a:pt x="12058131" y="30230"/>
                  <a:pt x="12059283" y="52111"/>
                </a:cubicBezTo>
                <a:cubicBezTo>
                  <a:pt x="12081498" y="36953"/>
                  <a:pt x="12122851" y="58256"/>
                  <a:pt x="12160147" y="55873"/>
                </a:cubicBezTo>
                <a:cubicBezTo>
                  <a:pt x="12167674" y="65410"/>
                  <a:pt x="12176238" y="64529"/>
                  <a:pt x="12190854" y="58535"/>
                </a:cubicBezTo>
                <a:lnTo>
                  <a:pt x="12215705" y="59963"/>
                </a:lnTo>
                <a:lnTo>
                  <a:pt x="12584740" y="3074876"/>
                </a:lnTo>
                <a:lnTo>
                  <a:pt x="483060" y="4556159"/>
                </a:lnTo>
                <a:lnTo>
                  <a:pt x="0" y="609687"/>
                </a:lnTo>
                <a:lnTo>
                  <a:pt x="7836" y="612367"/>
                </a:lnTo>
                <a:cubicBezTo>
                  <a:pt x="25349" y="620104"/>
                  <a:pt x="41483" y="627786"/>
                  <a:pt x="59804" y="632641"/>
                </a:cubicBezTo>
                <a:cubicBezTo>
                  <a:pt x="75146" y="654421"/>
                  <a:pt x="167365" y="632597"/>
                  <a:pt x="189088" y="635215"/>
                </a:cubicBezTo>
                <a:cubicBezTo>
                  <a:pt x="217440" y="623749"/>
                  <a:pt x="208344" y="626448"/>
                  <a:pt x="238402" y="617809"/>
                </a:cubicBezTo>
                <a:cubicBezTo>
                  <a:pt x="247394" y="590135"/>
                  <a:pt x="303125" y="595692"/>
                  <a:pt x="332970" y="587858"/>
                </a:cubicBezTo>
                <a:cubicBezTo>
                  <a:pt x="336621" y="563687"/>
                  <a:pt x="356128" y="555392"/>
                  <a:pt x="407552" y="528789"/>
                </a:cubicBezTo>
                <a:cubicBezTo>
                  <a:pt x="410625" y="501558"/>
                  <a:pt x="481949" y="526749"/>
                  <a:pt x="497934" y="483200"/>
                </a:cubicBezTo>
                <a:cubicBezTo>
                  <a:pt x="501858" y="484200"/>
                  <a:pt x="506013" y="484811"/>
                  <a:pt x="510273" y="485018"/>
                </a:cubicBezTo>
                <a:cubicBezTo>
                  <a:pt x="535011" y="486222"/>
                  <a:pt x="557770" y="473768"/>
                  <a:pt x="561099" y="457203"/>
                </a:cubicBezTo>
                <a:cubicBezTo>
                  <a:pt x="592709" y="393031"/>
                  <a:pt x="657171" y="417531"/>
                  <a:pt x="705102" y="380672"/>
                </a:cubicBezTo>
                <a:cubicBezTo>
                  <a:pt x="762904" y="342107"/>
                  <a:pt x="753762" y="341220"/>
                  <a:pt x="800404" y="270755"/>
                </a:cubicBezTo>
                <a:cubicBezTo>
                  <a:pt x="821510" y="277286"/>
                  <a:pt x="831930" y="272279"/>
                  <a:pt x="842353" y="257559"/>
                </a:cubicBezTo>
                <a:cubicBezTo>
                  <a:pt x="871396" y="239661"/>
                  <a:pt x="901151" y="269258"/>
                  <a:pt x="912247" y="235092"/>
                </a:cubicBezTo>
                <a:cubicBezTo>
                  <a:pt x="915193" y="239660"/>
                  <a:pt x="920652" y="240302"/>
                  <a:pt x="927247" y="239063"/>
                </a:cubicBezTo>
                <a:lnTo>
                  <a:pt x="933425" y="236995"/>
                </a:lnTo>
                <a:lnTo>
                  <a:pt x="934108" y="237279"/>
                </a:lnTo>
                <a:lnTo>
                  <a:pt x="935368" y="236344"/>
                </a:lnTo>
                <a:lnTo>
                  <a:pt x="949059" y="231759"/>
                </a:lnTo>
                <a:cubicBezTo>
                  <a:pt x="964033" y="225857"/>
                  <a:pt x="978036" y="220629"/>
                  <a:pt x="980035" y="232451"/>
                </a:cubicBezTo>
                <a:cubicBezTo>
                  <a:pt x="988861" y="233151"/>
                  <a:pt x="994474" y="231910"/>
                  <a:pt x="998443" y="229669"/>
                </a:cubicBezTo>
                <a:cubicBezTo>
                  <a:pt x="1006381" y="225191"/>
                  <a:pt x="1007750" y="216720"/>
                  <a:pt x="1015140" y="211809"/>
                </a:cubicBezTo>
                <a:lnTo>
                  <a:pt x="1027653" y="209075"/>
                </a:lnTo>
                <a:lnTo>
                  <a:pt x="1029989" y="206615"/>
                </a:lnTo>
                <a:lnTo>
                  <a:pt x="1036851" y="201625"/>
                </a:lnTo>
                <a:lnTo>
                  <a:pt x="1029120" y="198042"/>
                </a:lnTo>
                <a:cubicBezTo>
                  <a:pt x="1021104" y="195096"/>
                  <a:pt x="1101729" y="180798"/>
                  <a:pt x="1113256" y="173389"/>
                </a:cubicBezTo>
                <a:lnTo>
                  <a:pt x="1184710" y="152398"/>
                </a:lnTo>
                <a:lnTo>
                  <a:pt x="1310965" y="166725"/>
                </a:lnTo>
                <a:cubicBezTo>
                  <a:pt x="1336372" y="131696"/>
                  <a:pt x="1403197" y="140119"/>
                  <a:pt x="1430934" y="119950"/>
                </a:cubicBezTo>
                <a:lnTo>
                  <a:pt x="1463118" y="119757"/>
                </a:lnTo>
                <a:lnTo>
                  <a:pt x="1493444" y="128262"/>
                </a:lnTo>
                <a:lnTo>
                  <a:pt x="1493168" y="131301"/>
                </a:lnTo>
                <a:cubicBezTo>
                  <a:pt x="1493827" y="133297"/>
                  <a:pt x="1495475" y="133471"/>
                  <a:pt x="1497974" y="132687"/>
                </a:cubicBezTo>
                <a:lnTo>
                  <a:pt x="1502355" y="130762"/>
                </a:lnTo>
                <a:lnTo>
                  <a:pt x="1508100" y="132372"/>
                </a:lnTo>
                <a:lnTo>
                  <a:pt x="1523822" y="135958"/>
                </a:lnTo>
                <a:lnTo>
                  <a:pt x="1528971" y="142145"/>
                </a:lnTo>
                <a:cubicBezTo>
                  <a:pt x="1544182" y="151821"/>
                  <a:pt x="1579536" y="139768"/>
                  <a:pt x="1590631" y="154682"/>
                </a:cubicBezTo>
                <a:lnTo>
                  <a:pt x="1609537" y="150462"/>
                </a:lnTo>
                <a:lnTo>
                  <a:pt x="1631335" y="160532"/>
                </a:lnTo>
                <a:cubicBezTo>
                  <a:pt x="1651445" y="168813"/>
                  <a:pt x="1672155" y="173541"/>
                  <a:pt x="1693983" y="164048"/>
                </a:cubicBezTo>
                <a:cubicBezTo>
                  <a:pt x="1686705" y="185321"/>
                  <a:pt x="1748101" y="157604"/>
                  <a:pt x="1763575" y="175690"/>
                </a:cubicBezTo>
                <a:cubicBezTo>
                  <a:pt x="1773286" y="190711"/>
                  <a:pt x="1794179" y="185800"/>
                  <a:pt x="1812709" y="188883"/>
                </a:cubicBezTo>
                <a:cubicBezTo>
                  <a:pt x="1830479" y="202932"/>
                  <a:pt x="1918180" y="204037"/>
                  <a:pt x="1945879" y="197052"/>
                </a:cubicBezTo>
                <a:cubicBezTo>
                  <a:pt x="1955185" y="193416"/>
                  <a:pt x="1964727" y="191072"/>
                  <a:pt x="1974418" y="189712"/>
                </a:cubicBezTo>
                <a:lnTo>
                  <a:pt x="2235555" y="226659"/>
                </a:lnTo>
                <a:cubicBezTo>
                  <a:pt x="2235555" y="166322"/>
                  <a:pt x="2881775" y="274380"/>
                  <a:pt x="2881775" y="21404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1BBFDD63-AD5F-4E42-979B-2FBDE3450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7855" y="1431370"/>
            <a:ext cx="5217258" cy="3382462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81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81D05C-025E-491A-B312-5E02B29D3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6353" y="1614523"/>
            <a:ext cx="2040262" cy="3016156"/>
          </a:xfrm>
          <a:prstGeom prst="rect">
            <a:avLst/>
          </a:prstGeom>
        </p:spPr>
      </p:pic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AABDB02C-700D-4121-B1D1-CCB58F4BE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4339" y="1431370"/>
            <a:ext cx="5217258" cy="3382462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81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D67384-1796-4D56-AE50-9A694C145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5207" y="1614523"/>
            <a:ext cx="4435523" cy="301615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7AEA19-AFF8-46E5-94F8-E2019DBEAA48}"/>
              </a:ext>
            </a:extLst>
          </p:cNvPr>
          <p:cNvSpPr txBox="1"/>
          <p:nvPr/>
        </p:nvSpPr>
        <p:spPr>
          <a:xfrm>
            <a:off x="1050879" y="5081956"/>
            <a:ext cx="10117130" cy="13188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r>
              <a:rPr lang="en-US" sz="3000" spc="50" dirty="0">
                <a:solidFill>
                  <a:schemeClr val="tx1">
                    <a:lumMod val="85000"/>
                    <a:lumOff val="15000"/>
                  </a:schemeClr>
                </a:solidFill>
                <a:ea typeface="Batang" panose="02030600000101010101" pitchFamily="18" charset="-127"/>
              </a:rPr>
              <a:t>Focused their research entirely on behavior, to the exclusion of any kinds of mental processes.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3457DA-A300-4875-A25D-1931C513BB47}"/>
              </a:ext>
            </a:extLst>
          </p:cNvPr>
          <p:cNvSpPr txBox="1"/>
          <p:nvPr/>
        </p:nvSpPr>
        <p:spPr>
          <a:xfrm>
            <a:off x="1050879" y="5081956"/>
            <a:ext cx="10117130" cy="13188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endParaRPr lang="en-US" sz="5000" spc="50" dirty="0">
              <a:solidFill>
                <a:schemeClr val="tx1">
                  <a:lumMod val="85000"/>
                  <a:lumOff val="15000"/>
                </a:schemeClr>
              </a:solidFill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8569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31AA1E1C-DA67-488F-A983-F3ABD792C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D5D6BE-4D82-42E6-8709-5901F5B7AB19}"/>
              </a:ext>
            </a:extLst>
          </p:cNvPr>
          <p:cNvSpPr txBox="1"/>
          <p:nvPr/>
        </p:nvSpPr>
        <p:spPr>
          <a:xfrm>
            <a:off x="1289407" y="609602"/>
            <a:ext cx="9647433" cy="679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cap="all" spc="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  <a:cs typeface="+mj-cs"/>
              </a:rPr>
              <a:t>B. F. Skinner &amp; John Watson</a:t>
            </a: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DC46DA5A-CECD-42F0-A57E-8D5BAE362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18708">
            <a:off x="-249318" y="3024527"/>
            <a:ext cx="12584740" cy="4556159"/>
          </a:xfrm>
          <a:custGeom>
            <a:avLst/>
            <a:gdLst>
              <a:gd name="connsiteX0" fmla="*/ 1976651 w 12584740"/>
              <a:gd name="connsiteY0" fmla="*/ 27745 h 4575313"/>
              <a:gd name="connsiteX1" fmla="*/ 10535175 w 12584740"/>
              <a:gd name="connsiteY1" fmla="*/ 27745 h 4575313"/>
              <a:gd name="connsiteX2" fmla="*/ 10535176 w 12584740"/>
              <a:gd name="connsiteY2" fmla="*/ 118040 h 4575313"/>
              <a:gd name="connsiteX3" fmla="*/ 10552865 w 12584740"/>
              <a:gd name="connsiteY3" fmla="*/ 112274 h 4575313"/>
              <a:gd name="connsiteX4" fmla="*/ 10704478 w 12584740"/>
              <a:gd name="connsiteY4" fmla="*/ 95591 h 4575313"/>
              <a:gd name="connsiteX5" fmla="*/ 10856419 w 12584740"/>
              <a:gd name="connsiteY5" fmla="*/ 75098 h 4575313"/>
              <a:gd name="connsiteX6" fmla="*/ 10946891 w 12584740"/>
              <a:gd name="connsiteY6" fmla="*/ 41601 h 4575313"/>
              <a:gd name="connsiteX7" fmla="*/ 11071737 w 12584740"/>
              <a:gd name="connsiteY7" fmla="*/ 27061 h 4575313"/>
              <a:gd name="connsiteX8" fmla="*/ 11092700 w 12584740"/>
              <a:gd name="connsiteY8" fmla="*/ 21499 h 4575313"/>
              <a:gd name="connsiteX9" fmla="*/ 11121627 w 12584740"/>
              <a:gd name="connsiteY9" fmla="*/ 23693 h 4575313"/>
              <a:gd name="connsiteX10" fmla="*/ 11237564 w 12584740"/>
              <a:gd name="connsiteY10" fmla="*/ 33473 h 4575313"/>
              <a:gd name="connsiteX11" fmla="*/ 11328738 w 12584740"/>
              <a:gd name="connsiteY11" fmla="*/ 50022 h 4575313"/>
              <a:gd name="connsiteX12" fmla="*/ 11442587 w 12584740"/>
              <a:gd name="connsiteY12" fmla="*/ 33522 h 4575313"/>
              <a:gd name="connsiteX13" fmla="*/ 11511928 w 12584740"/>
              <a:gd name="connsiteY13" fmla="*/ 35867 h 4575313"/>
              <a:gd name="connsiteX14" fmla="*/ 11625388 w 12584740"/>
              <a:gd name="connsiteY14" fmla="*/ 58635 h 4575313"/>
              <a:gd name="connsiteX15" fmla="*/ 11775146 w 12584740"/>
              <a:gd name="connsiteY15" fmla="*/ 46765 h 4575313"/>
              <a:gd name="connsiteX16" fmla="*/ 11806024 w 12584740"/>
              <a:gd name="connsiteY16" fmla="*/ 19242 h 4575313"/>
              <a:gd name="connsiteX17" fmla="*/ 11847451 w 12584740"/>
              <a:gd name="connsiteY17" fmla="*/ 1939 h 4575313"/>
              <a:gd name="connsiteX18" fmla="*/ 11865034 w 12584740"/>
              <a:gd name="connsiteY18" fmla="*/ 38939 h 4575313"/>
              <a:gd name="connsiteX19" fmla="*/ 11994565 w 12584740"/>
              <a:gd name="connsiteY19" fmla="*/ 63328 h 4575313"/>
              <a:gd name="connsiteX20" fmla="*/ 12059283 w 12584740"/>
              <a:gd name="connsiteY20" fmla="*/ 71265 h 4575313"/>
              <a:gd name="connsiteX21" fmla="*/ 12160147 w 12584740"/>
              <a:gd name="connsiteY21" fmla="*/ 75027 h 4575313"/>
              <a:gd name="connsiteX22" fmla="*/ 12190854 w 12584740"/>
              <a:gd name="connsiteY22" fmla="*/ 77689 h 4575313"/>
              <a:gd name="connsiteX23" fmla="*/ 12215705 w 12584740"/>
              <a:gd name="connsiteY23" fmla="*/ 79117 h 4575313"/>
              <a:gd name="connsiteX24" fmla="*/ 12336770 w 12584740"/>
              <a:gd name="connsiteY24" fmla="*/ 1068186 h 4575313"/>
              <a:gd name="connsiteX25" fmla="*/ 12397764 w 12584740"/>
              <a:gd name="connsiteY25" fmla="*/ 1566491 h 4575313"/>
              <a:gd name="connsiteX26" fmla="*/ 12584740 w 12584740"/>
              <a:gd name="connsiteY26" fmla="*/ 3094030 h 4575313"/>
              <a:gd name="connsiteX27" fmla="*/ 483060 w 12584740"/>
              <a:gd name="connsiteY27" fmla="*/ 4575313 h 4575313"/>
              <a:gd name="connsiteX28" fmla="*/ 296084 w 12584740"/>
              <a:gd name="connsiteY28" fmla="*/ 3047774 h 4575313"/>
              <a:gd name="connsiteX29" fmla="*/ 235090 w 12584740"/>
              <a:gd name="connsiteY29" fmla="*/ 2549469 h 4575313"/>
              <a:gd name="connsiteX30" fmla="*/ 0 w 12584740"/>
              <a:gd name="connsiteY30" fmla="*/ 628841 h 4575313"/>
              <a:gd name="connsiteX31" fmla="*/ 7836 w 12584740"/>
              <a:gd name="connsiteY31" fmla="*/ 631521 h 4575313"/>
              <a:gd name="connsiteX32" fmla="*/ 59804 w 12584740"/>
              <a:gd name="connsiteY32" fmla="*/ 651795 h 4575313"/>
              <a:gd name="connsiteX33" fmla="*/ 189088 w 12584740"/>
              <a:gd name="connsiteY33" fmla="*/ 654369 h 4575313"/>
              <a:gd name="connsiteX34" fmla="*/ 238402 w 12584740"/>
              <a:gd name="connsiteY34" fmla="*/ 636963 h 4575313"/>
              <a:gd name="connsiteX35" fmla="*/ 332970 w 12584740"/>
              <a:gd name="connsiteY35" fmla="*/ 607012 h 4575313"/>
              <a:gd name="connsiteX36" fmla="*/ 407552 w 12584740"/>
              <a:gd name="connsiteY36" fmla="*/ 547943 h 4575313"/>
              <a:gd name="connsiteX37" fmla="*/ 497934 w 12584740"/>
              <a:gd name="connsiteY37" fmla="*/ 502354 h 4575313"/>
              <a:gd name="connsiteX38" fmla="*/ 510273 w 12584740"/>
              <a:gd name="connsiteY38" fmla="*/ 504172 h 4575313"/>
              <a:gd name="connsiteX39" fmla="*/ 561099 w 12584740"/>
              <a:gd name="connsiteY39" fmla="*/ 476357 h 4575313"/>
              <a:gd name="connsiteX40" fmla="*/ 705102 w 12584740"/>
              <a:gd name="connsiteY40" fmla="*/ 399826 h 4575313"/>
              <a:gd name="connsiteX41" fmla="*/ 800404 w 12584740"/>
              <a:gd name="connsiteY41" fmla="*/ 289909 h 4575313"/>
              <a:gd name="connsiteX42" fmla="*/ 842353 w 12584740"/>
              <a:gd name="connsiteY42" fmla="*/ 276713 h 4575313"/>
              <a:gd name="connsiteX43" fmla="*/ 912247 w 12584740"/>
              <a:gd name="connsiteY43" fmla="*/ 254246 h 4575313"/>
              <a:gd name="connsiteX44" fmla="*/ 927247 w 12584740"/>
              <a:gd name="connsiteY44" fmla="*/ 258217 h 4575313"/>
              <a:gd name="connsiteX45" fmla="*/ 933425 w 12584740"/>
              <a:gd name="connsiteY45" fmla="*/ 256149 h 4575313"/>
              <a:gd name="connsiteX46" fmla="*/ 934108 w 12584740"/>
              <a:gd name="connsiteY46" fmla="*/ 256433 h 4575313"/>
              <a:gd name="connsiteX47" fmla="*/ 935368 w 12584740"/>
              <a:gd name="connsiteY47" fmla="*/ 255498 h 4575313"/>
              <a:gd name="connsiteX48" fmla="*/ 949059 w 12584740"/>
              <a:gd name="connsiteY48" fmla="*/ 250913 h 4575313"/>
              <a:gd name="connsiteX49" fmla="*/ 980035 w 12584740"/>
              <a:gd name="connsiteY49" fmla="*/ 251605 h 4575313"/>
              <a:gd name="connsiteX50" fmla="*/ 998443 w 12584740"/>
              <a:gd name="connsiteY50" fmla="*/ 248823 h 4575313"/>
              <a:gd name="connsiteX51" fmla="*/ 1015140 w 12584740"/>
              <a:gd name="connsiteY51" fmla="*/ 230963 h 4575313"/>
              <a:gd name="connsiteX52" fmla="*/ 1027653 w 12584740"/>
              <a:gd name="connsiteY52" fmla="*/ 228229 h 4575313"/>
              <a:gd name="connsiteX53" fmla="*/ 1029989 w 12584740"/>
              <a:gd name="connsiteY53" fmla="*/ 225769 h 4575313"/>
              <a:gd name="connsiteX54" fmla="*/ 1036851 w 12584740"/>
              <a:gd name="connsiteY54" fmla="*/ 220779 h 4575313"/>
              <a:gd name="connsiteX55" fmla="*/ 1029120 w 12584740"/>
              <a:gd name="connsiteY55" fmla="*/ 217196 h 4575313"/>
              <a:gd name="connsiteX56" fmla="*/ 1113256 w 12584740"/>
              <a:gd name="connsiteY56" fmla="*/ 192543 h 4575313"/>
              <a:gd name="connsiteX57" fmla="*/ 1184710 w 12584740"/>
              <a:gd name="connsiteY57" fmla="*/ 171552 h 4575313"/>
              <a:gd name="connsiteX58" fmla="*/ 1310965 w 12584740"/>
              <a:gd name="connsiteY58" fmla="*/ 185879 h 4575313"/>
              <a:gd name="connsiteX59" fmla="*/ 1430934 w 12584740"/>
              <a:gd name="connsiteY59" fmla="*/ 139104 h 4575313"/>
              <a:gd name="connsiteX60" fmla="*/ 1463118 w 12584740"/>
              <a:gd name="connsiteY60" fmla="*/ 138911 h 4575313"/>
              <a:gd name="connsiteX61" fmla="*/ 1493444 w 12584740"/>
              <a:gd name="connsiteY61" fmla="*/ 147416 h 4575313"/>
              <a:gd name="connsiteX62" fmla="*/ 1493168 w 12584740"/>
              <a:gd name="connsiteY62" fmla="*/ 150455 h 4575313"/>
              <a:gd name="connsiteX63" fmla="*/ 1497974 w 12584740"/>
              <a:gd name="connsiteY63" fmla="*/ 151841 h 4575313"/>
              <a:gd name="connsiteX64" fmla="*/ 1502355 w 12584740"/>
              <a:gd name="connsiteY64" fmla="*/ 149916 h 4575313"/>
              <a:gd name="connsiteX65" fmla="*/ 1508100 w 12584740"/>
              <a:gd name="connsiteY65" fmla="*/ 151526 h 4575313"/>
              <a:gd name="connsiteX66" fmla="*/ 1523822 w 12584740"/>
              <a:gd name="connsiteY66" fmla="*/ 155112 h 4575313"/>
              <a:gd name="connsiteX67" fmla="*/ 1528971 w 12584740"/>
              <a:gd name="connsiteY67" fmla="*/ 161299 h 4575313"/>
              <a:gd name="connsiteX68" fmla="*/ 1590631 w 12584740"/>
              <a:gd name="connsiteY68" fmla="*/ 173836 h 4575313"/>
              <a:gd name="connsiteX69" fmla="*/ 1609537 w 12584740"/>
              <a:gd name="connsiteY69" fmla="*/ 169616 h 4575313"/>
              <a:gd name="connsiteX70" fmla="*/ 1631335 w 12584740"/>
              <a:gd name="connsiteY70" fmla="*/ 179686 h 4575313"/>
              <a:gd name="connsiteX71" fmla="*/ 1693983 w 12584740"/>
              <a:gd name="connsiteY71" fmla="*/ 183202 h 4575313"/>
              <a:gd name="connsiteX72" fmla="*/ 1763575 w 12584740"/>
              <a:gd name="connsiteY72" fmla="*/ 194844 h 4575313"/>
              <a:gd name="connsiteX73" fmla="*/ 1812709 w 12584740"/>
              <a:gd name="connsiteY73" fmla="*/ 208037 h 4575313"/>
              <a:gd name="connsiteX74" fmla="*/ 1945879 w 12584740"/>
              <a:gd name="connsiteY74" fmla="*/ 216206 h 4575313"/>
              <a:gd name="connsiteX75" fmla="*/ 1974418 w 12584740"/>
              <a:gd name="connsiteY75" fmla="*/ 208866 h 4575313"/>
              <a:gd name="connsiteX76" fmla="*/ 1976651 w 12584740"/>
              <a:gd name="connsiteY76" fmla="*/ 208757 h 4575313"/>
              <a:gd name="connsiteX0" fmla="*/ 2881775 w 12584740"/>
              <a:gd name="connsiteY0" fmla="*/ 233197 h 4575313"/>
              <a:gd name="connsiteX1" fmla="*/ 10535175 w 12584740"/>
              <a:gd name="connsiteY1" fmla="*/ 27745 h 4575313"/>
              <a:gd name="connsiteX2" fmla="*/ 10535176 w 12584740"/>
              <a:gd name="connsiteY2" fmla="*/ 118040 h 4575313"/>
              <a:gd name="connsiteX3" fmla="*/ 10552865 w 12584740"/>
              <a:gd name="connsiteY3" fmla="*/ 112274 h 4575313"/>
              <a:gd name="connsiteX4" fmla="*/ 10704478 w 12584740"/>
              <a:gd name="connsiteY4" fmla="*/ 95591 h 4575313"/>
              <a:gd name="connsiteX5" fmla="*/ 10856419 w 12584740"/>
              <a:gd name="connsiteY5" fmla="*/ 75098 h 4575313"/>
              <a:gd name="connsiteX6" fmla="*/ 10946891 w 12584740"/>
              <a:gd name="connsiteY6" fmla="*/ 41601 h 4575313"/>
              <a:gd name="connsiteX7" fmla="*/ 11071737 w 12584740"/>
              <a:gd name="connsiteY7" fmla="*/ 27061 h 4575313"/>
              <a:gd name="connsiteX8" fmla="*/ 11092700 w 12584740"/>
              <a:gd name="connsiteY8" fmla="*/ 21499 h 4575313"/>
              <a:gd name="connsiteX9" fmla="*/ 11121627 w 12584740"/>
              <a:gd name="connsiteY9" fmla="*/ 23693 h 4575313"/>
              <a:gd name="connsiteX10" fmla="*/ 11237564 w 12584740"/>
              <a:gd name="connsiteY10" fmla="*/ 33473 h 4575313"/>
              <a:gd name="connsiteX11" fmla="*/ 11328738 w 12584740"/>
              <a:gd name="connsiteY11" fmla="*/ 50022 h 4575313"/>
              <a:gd name="connsiteX12" fmla="*/ 11442587 w 12584740"/>
              <a:gd name="connsiteY12" fmla="*/ 33522 h 4575313"/>
              <a:gd name="connsiteX13" fmla="*/ 11511928 w 12584740"/>
              <a:gd name="connsiteY13" fmla="*/ 35867 h 4575313"/>
              <a:gd name="connsiteX14" fmla="*/ 11625388 w 12584740"/>
              <a:gd name="connsiteY14" fmla="*/ 58635 h 4575313"/>
              <a:gd name="connsiteX15" fmla="*/ 11775146 w 12584740"/>
              <a:gd name="connsiteY15" fmla="*/ 46765 h 4575313"/>
              <a:gd name="connsiteX16" fmla="*/ 11806024 w 12584740"/>
              <a:gd name="connsiteY16" fmla="*/ 19242 h 4575313"/>
              <a:gd name="connsiteX17" fmla="*/ 11847451 w 12584740"/>
              <a:gd name="connsiteY17" fmla="*/ 1939 h 4575313"/>
              <a:gd name="connsiteX18" fmla="*/ 11865034 w 12584740"/>
              <a:gd name="connsiteY18" fmla="*/ 38939 h 4575313"/>
              <a:gd name="connsiteX19" fmla="*/ 11994565 w 12584740"/>
              <a:gd name="connsiteY19" fmla="*/ 63328 h 4575313"/>
              <a:gd name="connsiteX20" fmla="*/ 12059283 w 12584740"/>
              <a:gd name="connsiteY20" fmla="*/ 71265 h 4575313"/>
              <a:gd name="connsiteX21" fmla="*/ 12160147 w 12584740"/>
              <a:gd name="connsiteY21" fmla="*/ 75027 h 4575313"/>
              <a:gd name="connsiteX22" fmla="*/ 12190854 w 12584740"/>
              <a:gd name="connsiteY22" fmla="*/ 77689 h 4575313"/>
              <a:gd name="connsiteX23" fmla="*/ 12215705 w 12584740"/>
              <a:gd name="connsiteY23" fmla="*/ 79117 h 4575313"/>
              <a:gd name="connsiteX24" fmla="*/ 12336770 w 12584740"/>
              <a:gd name="connsiteY24" fmla="*/ 1068186 h 4575313"/>
              <a:gd name="connsiteX25" fmla="*/ 12397764 w 12584740"/>
              <a:gd name="connsiteY25" fmla="*/ 1566491 h 4575313"/>
              <a:gd name="connsiteX26" fmla="*/ 12584740 w 12584740"/>
              <a:gd name="connsiteY26" fmla="*/ 3094030 h 4575313"/>
              <a:gd name="connsiteX27" fmla="*/ 483060 w 12584740"/>
              <a:gd name="connsiteY27" fmla="*/ 4575313 h 4575313"/>
              <a:gd name="connsiteX28" fmla="*/ 296084 w 12584740"/>
              <a:gd name="connsiteY28" fmla="*/ 3047774 h 4575313"/>
              <a:gd name="connsiteX29" fmla="*/ 235090 w 12584740"/>
              <a:gd name="connsiteY29" fmla="*/ 2549469 h 4575313"/>
              <a:gd name="connsiteX30" fmla="*/ 0 w 12584740"/>
              <a:gd name="connsiteY30" fmla="*/ 628841 h 4575313"/>
              <a:gd name="connsiteX31" fmla="*/ 7836 w 12584740"/>
              <a:gd name="connsiteY31" fmla="*/ 631521 h 4575313"/>
              <a:gd name="connsiteX32" fmla="*/ 59804 w 12584740"/>
              <a:gd name="connsiteY32" fmla="*/ 651795 h 4575313"/>
              <a:gd name="connsiteX33" fmla="*/ 189088 w 12584740"/>
              <a:gd name="connsiteY33" fmla="*/ 654369 h 4575313"/>
              <a:gd name="connsiteX34" fmla="*/ 238402 w 12584740"/>
              <a:gd name="connsiteY34" fmla="*/ 636963 h 4575313"/>
              <a:gd name="connsiteX35" fmla="*/ 332970 w 12584740"/>
              <a:gd name="connsiteY35" fmla="*/ 607012 h 4575313"/>
              <a:gd name="connsiteX36" fmla="*/ 407552 w 12584740"/>
              <a:gd name="connsiteY36" fmla="*/ 547943 h 4575313"/>
              <a:gd name="connsiteX37" fmla="*/ 497934 w 12584740"/>
              <a:gd name="connsiteY37" fmla="*/ 502354 h 4575313"/>
              <a:gd name="connsiteX38" fmla="*/ 510273 w 12584740"/>
              <a:gd name="connsiteY38" fmla="*/ 504172 h 4575313"/>
              <a:gd name="connsiteX39" fmla="*/ 561099 w 12584740"/>
              <a:gd name="connsiteY39" fmla="*/ 476357 h 4575313"/>
              <a:gd name="connsiteX40" fmla="*/ 705102 w 12584740"/>
              <a:gd name="connsiteY40" fmla="*/ 399826 h 4575313"/>
              <a:gd name="connsiteX41" fmla="*/ 800404 w 12584740"/>
              <a:gd name="connsiteY41" fmla="*/ 289909 h 4575313"/>
              <a:gd name="connsiteX42" fmla="*/ 842353 w 12584740"/>
              <a:gd name="connsiteY42" fmla="*/ 276713 h 4575313"/>
              <a:gd name="connsiteX43" fmla="*/ 912247 w 12584740"/>
              <a:gd name="connsiteY43" fmla="*/ 254246 h 4575313"/>
              <a:gd name="connsiteX44" fmla="*/ 927247 w 12584740"/>
              <a:gd name="connsiteY44" fmla="*/ 258217 h 4575313"/>
              <a:gd name="connsiteX45" fmla="*/ 933425 w 12584740"/>
              <a:gd name="connsiteY45" fmla="*/ 256149 h 4575313"/>
              <a:gd name="connsiteX46" fmla="*/ 934108 w 12584740"/>
              <a:gd name="connsiteY46" fmla="*/ 256433 h 4575313"/>
              <a:gd name="connsiteX47" fmla="*/ 935368 w 12584740"/>
              <a:gd name="connsiteY47" fmla="*/ 255498 h 4575313"/>
              <a:gd name="connsiteX48" fmla="*/ 949059 w 12584740"/>
              <a:gd name="connsiteY48" fmla="*/ 250913 h 4575313"/>
              <a:gd name="connsiteX49" fmla="*/ 980035 w 12584740"/>
              <a:gd name="connsiteY49" fmla="*/ 251605 h 4575313"/>
              <a:gd name="connsiteX50" fmla="*/ 998443 w 12584740"/>
              <a:gd name="connsiteY50" fmla="*/ 248823 h 4575313"/>
              <a:gd name="connsiteX51" fmla="*/ 1015140 w 12584740"/>
              <a:gd name="connsiteY51" fmla="*/ 230963 h 4575313"/>
              <a:gd name="connsiteX52" fmla="*/ 1027653 w 12584740"/>
              <a:gd name="connsiteY52" fmla="*/ 228229 h 4575313"/>
              <a:gd name="connsiteX53" fmla="*/ 1029989 w 12584740"/>
              <a:gd name="connsiteY53" fmla="*/ 225769 h 4575313"/>
              <a:gd name="connsiteX54" fmla="*/ 1036851 w 12584740"/>
              <a:gd name="connsiteY54" fmla="*/ 220779 h 4575313"/>
              <a:gd name="connsiteX55" fmla="*/ 1029120 w 12584740"/>
              <a:gd name="connsiteY55" fmla="*/ 217196 h 4575313"/>
              <a:gd name="connsiteX56" fmla="*/ 1113256 w 12584740"/>
              <a:gd name="connsiteY56" fmla="*/ 192543 h 4575313"/>
              <a:gd name="connsiteX57" fmla="*/ 1184710 w 12584740"/>
              <a:gd name="connsiteY57" fmla="*/ 171552 h 4575313"/>
              <a:gd name="connsiteX58" fmla="*/ 1310965 w 12584740"/>
              <a:gd name="connsiteY58" fmla="*/ 185879 h 4575313"/>
              <a:gd name="connsiteX59" fmla="*/ 1430934 w 12584740"/>
              <a:gd name="connsiteY59" fmla="*/ 139104 h 4575313"/>
              <a:gd name="connsiteX60" fmla="*/ 1463118 w 12584740"/>
              <a:gd name="connsiteY60" fmla="*/ 138911 h 4575313"/>
              <a:gd name="connsiteX61" fmla="*/ 1493444 w 12584740"/>
              <a:gd name="connsiteY61" fmla="*/ 147416 h 4575313"/>
              <a:gd name="connsiteX62" fmla="*/ 1493168 w 12584740"/>
              <a:gd name="connsiteY62" fmla="*/ 150455 h 4575313"/>
              <a:gd name="connsiteX63" fmla="*/ 1497974 w 12584740"/>
              <a:gd name="connsiteY63" fmla="*/ 151841 h 4575313"/>
              <a:gd name="connsiteX64" fmla="*/ 1502355 w 12584740"/>
              <a:gd name="connsiteY64" fmla="*/ 149916 h 4575313"/>
              <a:gd name="connsiteX65" fmla="*/ 1508100 w 12584740"/>
              <a:gd name="connsiteY65" fmla="*/ 151526 h 4575313"/>
              <a:gd name="connsiteX66" fmla="*/ 1523822 w 12584740"/>
              <a:gd name="connsiteY66" fmla="*/ 155112 h 4575313"/>
              <a:gd name="connsiteX67" fmla="*/ 1528971 w 12584740"/>
              <a:gd name="connsiteY67" fmla="*/ 161299 h 4575313"/>
              <a:gd name="connsiteX68" fmla="*/ 1590631 w 12584740"/>
              <a:gd name="connsiteY68" fmla="*/ 173836 h 4575313"/>
              <a:gd name="connsiteX69" fmla="*/ 1609537 w 12584740"/>
              <a:gd name="connsiteY69" fmla="*/ 169616 h 4575313"/>
              <a:gd name="connsiteX70" fmla="*/ 1631335 w 12584740"/>
              <a:gd name="connsiteY70" fmla="*/ 179686 h 4575313"/>
              <a:gd name="connsiteX71" fmla="*/ 1693983 w 12584740"/>
              <a:gd name="connsiteY71" fmla="*/ 183202 h 4575313"/>
              <a:gd name="connsiteX72" fmla="*/ 1763575 w 12584740"/>
              <a:gd name="connsiteY72" fmla="*/ 194844 h 4575313"/>
              <a:gd name="connsiteX73" fmla="*/ 1812709 w 12584740"/>
              <a:gd name="connsiteY73" fmla="*/ 208037 h 4575313"/>
              <a:gd name="connsiteX74" fmla="*/ 1945879 w 12584740"/>
              <a:gd name="connsiteY74" fmla="*/ 216206 h 4575313"/>
              <a:gd name="connsiteX75" fmla="*/ 1974418 w 12584740"/>
              <a:gd name="connsiteY75" fmla="*/ 208866 h 4575313"/>
              <a:gd name="connsiteX76" fmla="*/ 1976651 w 12584740"/>
              <a:gd name="connsiteY76" fmla="*/ 208757 h 4575313"/>
              <a:gd name="connsiteX77" fmla="*/ 2881775 w 12584740"/>
              <a:gd name="connsiteY77" fmla="*/ 233197 h 4575313"/>
              <a:gd name="connsiteX0" fmla="*/ 2881775 w 12584740"/>
              <a:gd name="connsiteY0" fmla="*/ 233197 h 4575313"/>
              <a:gd name="connsiteX1" fmla="*/ 8923122 w 12584740"/>
              <a:gd name="connsiteY1" fmla="*/ 225065 h 4575313"/>
              <a:gd name="connsiteX2" fmla="*/ 10535176 w 12584740"/>
              <a:gd name="connsiteY2" fmla="*/ 118040 h 4575313"/>
              <a:gd name="connsiteX3" fmla="*/ 10552865 w 12584740"/>
              <a:gd name="connsiteY3" fmla="*/ 112274 h 4575313"/>
              <a:gd name="connsiteX4" fmla="*/ 10704478 w 12584740"/>
              <a:gd name="connsiteY4" fmla="*/ 95591 h 4575313"/>
              <a:gd name="connsiteX5" fmla="*/ 10856419 w 12584740"/>
              <a:gd name="connsiteY5" fmla="*/ 75098 h 4575313"/>
              <a:gd name="connsiteX6" fmla="*/ 10946891 w 12584740"/>
              <a:gd name="connsiteY6" fmla="*/ 41601 h 4575313"/>
              <a:gd name="connsiteX7" fmla="*/ 11071737 w 12584740"/>
              <a:gd name="connsiteY7" fmla="*/ 27061 h 4575313"/>
              <a:gd name="connsiteX8" fmla="*/ 11092700 w 12584740"/>
              <a:gd name="connsiteY8" fmla="*/ 21499 h 4575313"/>
              <a:gd name="connsiteX9" fmla="*/ 11121627 w 12584740"/>
              <a:gd name="connsiteY9" fmla="*/ 23693 h 4575313"/>
              <a:gd name="connsiteX10" fmla="*/ 11237564 w 12584740"/>
              <a:gd name="connsiteY10" fmla="*/ 33473 h 4575313"/>
              <a:gd name="connsiteX11" fmla="*/ 11328738 w 12584740"/>
              <a:gd name="connsiteY11" fmla="*/ 50022 h 4575313"/>
              <a:gd name="connsiteX12" fmla="*/ 11442587 w 12584740"/>
              <a:gd name="connsiteY12" fmla="*/ 33522 h 4575313"/>
              <a:gd name="connsiteX13" fmla="*/ 11511928 w 12584740"/>
              <a:gd name="connsiteY13" fmla="*/ 35867 h 4575313"/>
              <a:gd name="connsiteX14" fmla="*/ 11625388 w 12584740"/>
              <a:gd name="connsiteY14" fmla="*/ 58635 h 4575313"/>
              <a:gd name="connsiteX15" fmla="*/ 11775146 w 12584740"/>
              <a:gd name="connsiteY15" fmla="*/ 46765 h 4575313"/>
              <a:gd name="connsiteX16" fmla="*/ 11806024 w 12584740"/>
              <a:gd name="connsiteY16" fmla="*/ 19242 h 4575313"/>
              <a:gd name="connsiteX17" fmla="*/ 11847451 w 12584740"/>
              <a:gd name="connsiteY17" fmla="*/ 1939 h 4575313"/>
              <a:gd name="connsiteX18" fmla="*/ 11865034 w 12584740"/>
              <a:gd name="connsiteY18" fmla="*/ 38939 h 4575313"/>
              <a:gd name="connsiteX19" fmla="*/ 11994565 w 12584740"/>
              <a:gd name="connsiteY19" fmla="*/ 63328 h 4575313"/>
              <a:gd name="connsiteX20" fmla="*/ 12059283 w 12584740"/>
              <a:gd name="connsiteY20" fmla="*/ 71265 h 4575313"/>
              <a:gd name="connsiteX21" fmla="*/ 12160147 w 12584740"/>
              <a:gd name="connsiteY21" fmla="*/ 75027 h 4575313"/>
              <a:gd name="connsiteX22" fmla="*/ 12190854 w 12584740"/>
              <a:gd name="connsiteY22" fmla="*/ 77689 h 4575313"/>
              <a:gd name="connsiteX23" fmla="*/ 12215705 w 12584740"/>
              <a:gd name="connsiteY23" fmla="*/ 79117 h 4575313"/>
              <a:gd name="connsiteX24" fmla="*/ 12336770 w 12584740"/>
              <a:gd name="connsiteY24" fmla="*/ 1068186 h 4575313"/>
              <a:gd name="connsiteX25" fmla="*/ 12397764 w 12584740"/>
              <a:gd name="connsiteY25" fmla="*/ 1566491 h 4575313"/>
              <a:gd name="connsiteX26" fmla="*/ 12584740 w 12584740"/>
              <a:gd name="connsiteY26" fmla="*/ 3094030 h 4575313"/>
              <a:gd name="connsiteX27" fmla="*/ 483060 w 12584740"/>
              <a:gd name="connsiteY27" fmla="*/ 4575313 h 4575313"/>
              <a:gd name="connsiteX28" fmla="*/ 296084 w 12584740"/>
              <a:gd name="connsiteY28" fmla="*/ 3047774 h 4575313"/>
              <a:gd name="connsiteX29" fmla="*/ 235090 w 12584740"/>
              <a:gd name="connsiteY29" fmla="*/ 2549469 h 4575313"/>
              <a:gd name="connsiteX30" fmla="*/ 0 w 12584740"/>
              <a:gd name="connsiteY30" fmla="*/ 628841 h 4575313"/>
              <a:gd name="connsiteX31" fmla="*/ 7836 w 12584740"/>
              <a:gd name="connsiteY31" fmla="*/ 631521 h 4575313"/>
              <a:gd name="connsiteX32" fmla="*/ 59804 w 12584740"/>
              <a:gd name="connsiteY32" fmla="*/ 651795 h 4575313"/>
              <a:gd name="connsiteX33" fmla="*/ 189088 w 12584740"/>
              <a:gd name="connsiteY33" fmla="*/ 654369 h 4575313"/>
              <a:gd name="connsiteX34" fmla="*/ 238402 w 12584740"/>
              <a:gd name="connsiteY34" fmla="*/ 636963 h 4575313"/>
              <a:gd name="connsiteX35" fmla="*/ 332970 w 12584740"/>
              <a:gd name="connsiteY35" fmla="*/ 607012 h 4575313"/>
              <a:gd name="connsiteX36" fmla="*/ 407552 w 12584740"/>
              <a:gd name="connsiteY36" fmla="*/ 547943 h 4575313"/>
              <a:gd name="connsiteX37" fmla="*/ 497934 w 12584740"/>
              <a:gd name="connsiteY37" fmla="*/ 502354 h 4575313"/>
              <a:gd name="connsiteX38" fmla="*/ 510273 w 12584740"/>
              <a:gd name="connsiteY38" fmla="*/ 504172 h 4575313"/>
              <a:gd name="connsiteX39" fmla="*/ 561099 w 12584740"/>
              <a:gd name="connsiteY39" fmla="*/ 476357 h 4575313"/>
              <a:gd name="connsiteX40" fmla="*/ 705102 w 12584740"/>
              <a:gd name="connsiteY40" fmla="*/ 399826 h 4575313"/>
              <a:gd name="connsiteX41" fmla="*/ 800404 w 12584740"/>
              <a:gd name="connsiteY41" fmla="*/ 289909 h 4575313"/>
              <a:gd name="connsiteX42" fmla="*/ 842353 w 12584740"/>
              <a:gd name="connsiteY42" fmla="*/ 276713 h 4575313"/>
              <a:gd name="connsiteX43" fmla="*/ 912247 w 12584740"/>
              <a:gd name="connsiteY43" fmla="*/ 254246 h 4575313"/>
              <a:gd name="connsiteX44" fmla="*/ 927247 w 12584740"/>
              <a:gd name="connsiteY44" fmla="*/ 258217 h 4575313"/>
              <a:gd name="connsiteX45" fmla="*/ 933425 w 12584740"/>
              <a:gd name="connsiteY45" fmla="*/ 256149 h 4575313"/>
              <a:gd name="connsiteX46" fmla="*/ 934108 w 12584740"/>
              <a:gd name="connsiteY46" fmla="*/ 256433 h 4575313"/>
              <a:gd name="connsiteX47" fmla="*/ 935368 w 12584740"/>
              <a:gd name="connsiteY47" fmla="*/ 255498 h 4575313"/>
              <a:gd name="connsiteX48" fmla="*/ 949059 w 12584740"/>
              <a:gd name="connsiteY48" fmla="*/ 250913 h 4575313"/>
              <a:gd name="connsiteX49" fmla="*/ 980035 w 12584740"/>
              <a:gd name="connsiteY49" fmla="*/ 251605 h 4575313"/>
              <a:gd name="connsiteX50" fmla="*/ 998443 w 12584740"/>
              <a:gd name="connsiteY50" fmla="*/ 248823 h 4575313"/>
              <a:gd name="connsiteX51" fmla="*/ 1015140 w 12584740"/>
              <a:gd name="connsiteY51" fmla="*/ 230963 h 4575313"/>
              <a:gd name="connsiteX52" fmla="*/ 1027653 w 12584740"/>
              <a:gd name="connsiteY52" fmla="*/ 228229 h 4575313"/>
              <a:gd name="connsiteX53" fmla="*/ 1029989 w 12584740"/>
              <a:gd name="connsiteY53" fmla="*/ 225769 h 4575313"/>
              <a:gd name="connsiteX54" fmla="*/ 1036851 w 12584740"/>
              <a:gd name="connsiteY54" fmla="*/ 220779 h 4575313"/>
              <a:gd name="connsiteX55" fmla="*/ 1029120 w 12584740"/>
              <a:gd name="connsiteY55" fmla="*/ 217196 h 4575313"/>
              <a:gd name="connsiteX56" fmla="*/ 1113256 w 12584740"/>
              <a:gd name="connsiteY56" fmla="*/ 192543 h 4575313"/>
              <a:gd name="connsiteX57" fmla="*/ 1184710 w 12584740"/>
              <a:gd name="connsiteY57" fmla="*/ 171552 h 4575313"/>
              <a:gd name="connsiteX58" fmla="*/ 1310965 w 12584740"/>
              <a:gd name="connsiteY58" fmla="*/ 185879 h 4575313"/>
              <a:gd name="connsiteX59" fmla="*/ 1430934 w 12584740"/>
              <a:gd name="connsiteY59" fmla="*/ 139104 h 4575313"/>
              <a:gd name="connsiteX60" fmla="*/ 1463118 w 12584740"/>
              <a:gd name="connsiteY60" fmla="*/ 138911 h 4575313"/>
              <a:gd name="connsiteX61" fmla="*/ 1493444 w 12584740"/>
              <a:gd name="connsiteY61" fmla="*/ 147416 h 4575313"/>
              <a:gd name="connsiteX62" fmla="*/ 1493168 w 12584740"/>
              <a:gd name="connsiteY62" fmla="*/ 150455 h 4575313"/>
              <a:gd name="connsiteX63" fmla="*/ 1497974 w 12584740"/>
              <a:gd name="connsiteY63" fmla="*/ 151841 h 4575313"/>
              <a:gd name="connsiteX64" fmla="*/ 1502355 w 12584740"/>
              <a:gd name="connsiteY64" fmla="*/ 149916 h 4575313"/>
              <a:gd name="connsiteX65" fmla="*/ 1508100 w 12584740"/>
              <a:gd name="connsiteY65" fmla="*/ 151526 h 4575313"/>
              <a:gd name="connsiteX66" fmla="*/ 1523822 w 12584740"/>
              <a:gd name="connsiteY66" fmla="*/ 155112 h 4575313"/>
              <a:gd name="connsiteX67" fmla="*/ 1528971 w 12584740"/>
              <a:gd name="connsiteY67" fmla="*/ 161299 h 4575313"/>
              <a:gd name="connsiteX68" fmla="*/ 1590631 w 12584740"/>
              <a:gd name="connsiteY68" fmla="*/ 173836 h 4575313"/>
              <a:gd name="connsiteX69" fmla="*/ 1609537 w 12584740"/>
              <a:gd name="connsiteY69" fmla="*/ 169616 h 4575313"/>
              <a:gd name="connsiteX70" fmla="*/ 1631335 w 12584740"/>
              <a:gd name="connsiteY70" fmla="*/ 179686 h 4575313"/>
              <a:gd name="connsiteX71" fmla="*/ 1693983 w 12584740"/>
              <a:gd name="connsiteY71" fmla="*/ 183202 h 4575313"/>
              <a:gd name="connsiteX72" fmla="*/ 1763575 w 12584740"/>
              <a:gd name="connsiteY72" fmla="*/ 194844 h 4575313"/>
              <a:gd name="connsiteX73" fmla="*/ 1812709 w 12584740"/>
              <a:gd name="connsiteY73" fmla="*/ 208037 h 4575313"/>
              <a:gd name="connsiteX74" fmla="*/ 1945879 w 12584740"/>
              <a:gd name="connsiteY74" fmla="*/ 216206 h 4575313"/>
              <a:gd name="connsiteX75" fmla="*/ 1974418 w 12584740"/>
              <a:gd name="connsiteY75" fmla="*/ 208866 h 4575313"/>
              <a:gd name="connsiteX76" fmla="*/ 1976651 w 12584740"/>
              <a:gd name="connsiteY76" fmla="*/ 208757 h 4575313"/>
              <a:gd name="connsiteX77" fmla="*/ 2881775 w 12584740"/>
              <a:gd name="connsiteY77" fmla="*/ 233197 h 4575313"/>
              <a:gd name="connsiteX0" fmla="*/ 2881775 w 12584740"/>
              <a:gd name="connsiteY0" fmla="*/ 233197 h 4575313"/>
              <a:gd name="connsiteX1" fmla="*/ 8923122 w 12584740"/>
              <a:gd name="connsiteY1" fmla="*/ 225065 h 4575313"/>
              <a:gd name="connsiteX2" fmla="*/ 10535176 w 12584740"/>
              <a:gd name="connsiteY2" fmla="*/ 118040 h 4575313"/>
              <a:gd name="connsiteX3" fmla="*/ 10552865 w 12584740"/>
              <a:gd name="connsiteY3" fmla="*/ 112274 h 4575313"/>
              <a:gd name="connsiteX4" fmla="*/ 10704478 w 12584740"/>
              <a:gd name="connsiteY4" fmla="*/ 95591 h 4575313"/>
              <a:gd name="connsiteX5" fmla="*/ 10856419 w 12584740"/>
              <a:gd name="connsiteY5" fmla="*/ 75098 h 4575313"/>
              <a:gd name="connsiteX6" fmla="*/ 10946891 w 12584740"/>
              <a:gd name="connsiteY6" fmla="*/ 41601 h 4575313"/>
              <a:gd name="connsiteX7" fmla="*/ 11071737 w 12584740"/>
              <a:gd name="connsiteY7" fmla="*/ 27061 h 4575313"/>
              <a:gd name="connsiteX8" fmla="*/ 11092700 w 12584740"/>
              <a:gd name="connsiteY8" fmla="*/ 21499 h 4575313"/>
              <a:gd name="connsiteX9" fmla="*/ 11121627 w 12584740"/>
              <a:gd name="connsiteY9" fmla="*/ 23693 h 4575313"/>
              <a:gd name="connsiteX10" fmla="*/ 11237564 w 12584740"/>
              <a:gd name="connsiteY10" fmla="*/ 33473 h 4575313"/>
              <a:gd name="connsiteX11" fmla="*/ 11328738 w 12584740"/>
              <a:gd name="connsiteY11" fmla="*/ 50022 h 4575313"/>
              <a:gd name="connsiteX12" fmla="*/ 11442587 w 12584740"/>
              <a:gd name="connsiteY12" fmla="*/ 33522 h 4575313"/>
              <a:gd name="connsiteX13" fmla="*/ 11511928 w 12584740"/>
              <a:gd name="connsiteY13" fmla="*/ 35867 h 4575313"/>
              <a:gd name="connsiteX14" fmla="*/ 11625388 w 12584740"/>
              <a:gd name="connsiteY14" fmla="*/ 58635 h 4575313"/>
              <a:gd name="connsiteX15" fmla="*/ 11775146 w 12584740"/>
              <a:gd name="connsiteY15" fmla="*/ 46765 h 4575313"/>
              <a:gd name="connsiteX16" fmla="*/ 11806024 w 12584740"/>
              <a:gd name="connsiteY16" fmla="*/ 19242 h 4575313"/>
              <a:gd name="connsiteX17" fmla="*/ 11847451 w 12584740"/>
              <a:gd name="connsiteY17" fmla="*/ 1939 h 4575313"/>
              <a:gd name="connsiteX18" fmla="*/ 11865034 w 12584740"/>
              <a:gd name="connsiteY18" fmla="*/ 38939 h 4575313"/>
              <a:gd name="connsiteX19" fmla="*/ 11994565 w 12584740"/>
              <a:gd name="connsiteY19" fmla="*/ 63328 h 4575313"/>
              <a:gd name="connsiteX20" fmla="*/ 12059283 w 12584740"/>
              <a:gd name="connsiteY20" fmla="*/ 71265 h 4575313"/>
              <a:gd name="connsiteX21" fmla="*/ 12160147 w 12584740"/>
              <a:gd name="connsiteY21" fmla="*/ 75027 h 4575313"/>
              <a:gd name="connsiteX22" fmla="*/ 12190854 w 12584740"/>
              <a:gd name="connsiteY22" fmla="*/ 77689 h 4575313"/>
              <a:gd name="connsiteX23" fmla="*/ 12215705 w 12584740"/>
              <a:gd name="connsiteY23" fmla="*/ 79117 h 4575313"/>
              <a:gd name="connsiteX24" fmla="*/ 12397764 w 12584740"/>
              <a:gd name="connsiteY24" fmla="*/ 1566491 h 4575313"/>
              <a:gd name="connsiteX25" fmla="*/ 12584740 w 12584740"/>
              <a:gd name="connsiteY25" fmla="*/ 3094030 h 4575313"/>
              <a:gd name="connsiteX26" fmla="*/ 483060 w 12584740"/>
              <a:gd name="connsiteY26" fmla="*/ 4575313 h 4575313"/>
              <a:gd name="connsiteX27" fmla="*/ 296084 w 12584740"/>
              <a:gd name="connsiteY27" fmla="*/ 3047774 h 4575313"/>
              <a:gd name="connsiteX28" fmla="*/ 235090 w 12584740"/>
              <a:gd name="connsiteY28" fmla="*/ 2549469 h 4575313"/>
              <a:gd name="connsiteX29" fmla="*/ 0 w 12584740"/>
              <a:gd name="connsiteY29" fmla="*/ 628841 h 4575313"/>
              <a:gd name="connsiteX30" fmla="*/ 7836 w 12584740"/>
              <a:gd name="connsiteY30" fmla="*/ 631521 h 4575313"/>
              <a:gd name="connsiteX31" fmla="*/ 59804 w 12584740"/>
              <a:gd name="connsiteY31" fmla="*/ 651795 h 4575313"/>
              <a:gd name="connsiteX32" fmla="*/ 189088 w 12584740"/>
              <a:gd name="connsiteY32" fmla="*/ 654369 h 4575313"/>
              <a:gd name="connsiteX33" fmla="*/ 238402 w 12584740"/>
              <a:gd name="connsiteY33" fmla="*/ 636963 h 4575313"/>
              <a:gd name="connsiteX34" fmla="*/ 332970 w 12584740"/>
              <a:gd name="connsiteY34" fmla="*/ 607012 h 4575313"/>
              <a:gd name="connsiteX35" fmla="*/ 407552 w 12584740"/>
              <a:gd name="connsiteY35" fmla="*/ 547943 h 4575313"/>
              <a:gd name="connsiteX36" fmla="*/ 497934 w 12584740"/>
              <a:gd name="connsiteY36" fmla="*/ 502354 h 4575313"/>
              <a:gd name="connsiteX37" fmla="*/ 510273 w 12584740"/>
              <a:gd name="connsiteY37" fmla="*/ 504172 h 4575313"/>
              <a:gd name="connsiteX38" fmla="*/ 561099 w 12584740"/>
              <a:gd name="connsiteY38" fmla="*/ 476357 h 4575313"/>
              <a:gd name="connsiteX39" fmla="*/ 705102 w 12584740"/>
              <a:gd name="connsiteY39" fmla="*/ 399826 h 4575313"/>
              <a:gd name="connsiteX40" fmla="*/ 800404 w 12584740"/>
              <a:gd name="connsiteY40" fmla="*/ 289909 h 4575313"/>
              <a:gd name="connsiteX41" fmla="*/ 842353 w 12584740"/>
              <a:gd name="connsiteY41" fmla="*/ 276713 h 4575313"/>
              <a:gd name="connsiteX42" fmla="*/ 912247 w 12584740"/>
              <a:gd name="connsiteY42" fmla="*/ 254246 h 4575313"/>
              <a:gd name="connsiteX43" fmla="*/ 927247 w 12584740"/>
              <a:gd name="connsiteY43" fmla="*/ 258217 h 4575313"/>
              <a:gd name="connsiteX44" fmla="*/ 933425 w 12584740"/>
              <a:gd name="connsiteY44" fmla="*/ 256149 h 4575313"/>
              <a:gd name="connsiteX45" fmla="*/ 934108 w 12584740"/>
              <a:gd name="connsiteY45" fmla="*/ 256433 h 4575313"/>
              <a:gd name="connsiteX46" fmla="*/ 935368 w 12584740"/>
              <a:gd name="connsiteY46" fmla="*/ 255498 h 4575313"/>
              <a:gd name="connsiteX47" fmla="*/ 949059 w 12584740"/>
              <a:gd name="connsiteY47" fmla="*/ 250913 h 4575313"/>
              <a:gd name="connsiteX48" fmla="*/ 980035 w 12584740"/>
              <a:gd name="connsiteY48" fmla="*/ 251605 h 4575313"/>
              <a:gd name="connsiteX49" fmla="*/ 998443 w 12584740"/>
              <a:gd name="connsiteY49" fmla="*/ 248823 h 4575313"/>
              <a:gd name="connsiteX50" fmla="*/ 1015140 w 12584740"/>
              <a:gd name="connsiteY50" fmla="*/ 230963 h 4575313"/>
              <a:gd name="connsiteX51" fmla="*/ 1027653 w 12584740"/>
              <a:gd name="connsiteY51" fmla="*/ 228229 h 4575313"/>
              <a:gd name="connsiteX52" fmla="*/ 1029989 w 12584740"/>
              <a:gd name="connsiteY52" fmla="*/ 225769 h 4575313"/>
              <a:gd name="connsiteX53" fmla="*/ 1036851 w 12584740"/>
              <a:gd name="connsiteY53" fmla="*/ 220779 h 4575313"/>
              <a:gd name="connsiteX54" fmla="*/ 1029120 w 12584740"/>
              <a:gd name="connsiteY54" fmla="*/ 217196 h 4575313"/>
              <a:gd name="connsiteX55" fmla="*/ 1113256 w 12584740"/>
              <a:gd name="connsiteY55" fmla="*/ 192543 h 4575313"/>
              <a:gd name="connsiteX56" fmla="*/ 1184710 w 12584740"/>
              <a:gd name="connsiteY56" fmla="*/ 171552 h 4575313"/>
              <a:gd name="connsiteX57" fmla="*/ 1310965 w 12584740"/>
              <a:gd name="connsiteY57" fmla="*/ 185879 h 4575313"/>
              <a:gd name="connsiteX58" fmla="*/ 1430934 w 12584740"/>
              <a:gd name="connsiteY58" fmla="*/ 139104 h 4575313"/>
              <a:gd name="connsiteX59" fmla="*/ 1463118 w 12584740"/>
              <a:gd name="connsiteY59" fmla="*/ 138911 h 4575313"/>
              <a:gd name="connsiteX60" fmla="*/ 1493444 w 12584740"/>
              <a:gd name="connsiteY60" fmla="*/ 147416 h 4575313"/>
              <a:gd name="connsiteX61" fmla="*/ 1493168 w 12584740"/>
              <a:gd name="connsiteY61" fmla="*/ 150455 h 4575313"/>
              <a:gd name="connsiteX62" fmla="*/ 1497974 w 12584740"/>
              <a:gd name="connsiteY62" fmla="*/ 151841 h 4575313"/>
              <a:gd name="connsiteX63" fmla="*/ 1502355 w 12584740"/>
              <a:gd name="connsiteY63" fmla="*/ 149916 h 4575313"/>
              <a:gd name="connsiteX64" fmla="*/ 1508100 w 12584740"/>
              <a:gd name="connsiteY64" fmla="*/ 151526 h 4575313"/>
              <a:gd name="connsiteX65" fmla="*/ 1523822 w 12584740"/>
              <a:gd name="connsiteY65" fmla="*/ 155112 h 4575313"/>
              <a:gd name="connsiteX66" fmla="*/ 1528971 w 12584740"/>
              <a:gd name="connsiteY66" fmla="*/ 161299 h 4575313"/>
              <a:gd name="connsiteX67" fmla="*/ 1590631 w 12584740"/>
              <a:gd name="connsiteY67" fmla="*/ 173836 h 4575313"/>
              <a:gd name="connsiteX68" fmla="*/ 1609537 w 12584740"/>
              <a:gd name="connsiteY68" fmla="*/ 169616 h 4575313"/>
              <a:gd name="connsiteX69" fmla="*/ 1631335 w 12584740"/>
              <a:gd name="connsiteY69" fmla="*/ 179686 h 4575313"/>
              <a:gd name="connsiteX70" fmla="*/ 1693983 w 12584740"/>
              <a:gd name="connsiteY70" fmla="*/ 183202 h 4575313"/>
              <a:gd name="connsiteX71" fmla="*/ 1763575 w 12584740"/>
              <a:gd name="connsiteY71" fmla="*/ 194844 h 4575313"/>
              <a:gd name="connsiteX72" fmla="*/ 1812709 w 12584740"/>
              <a:gd name="connsiteY72" fmla="*/ 208037 h 4575313"/>
              <a:gd name="connsiteX73" fmla="*/ 1945879 w 12584740"/>
              <a:gd name="connsiteY73" fmla="*/ 216206 h 4575313"/>
              <a:gd name="connsiteX74" fmla="*/ 1974418 w 12584740"/>
              <a:gd name="connsiteY74" fmla="*/ 208866 h 4575313"/>
              <a:gd name="connsiteX75" fmla="*/ 1976651 w 12584740"/>
              <a:gd name="connsiteY75" fmla="*/ 208757 h 4575313"/>
              <a:gd name="connsiteX76" fmla="*/ 2881775 w 12584740"/>
              <a:gd name="connsiteY76" fmla="*/ 233197 h 4575313"/>
              <a:gd name="connsiteX0" fmla="*/ 2881775 w 12584740"/>
              <a:gd name="connsiteY0" fmla="*/ 233197 h 4575313"/>
              <a:gd name="connsiteX1" fmla="*/ 8923122 w 12584740"/>
              <a:gd name="connsiteY1" fmla="*/ 225065 h 4575313"/>
              <a:gd name="connsiteX2" fmla="*/ 10535176 w 12584740"/>
              <a:gd name="connsiteY2" fmla="*/ 118040 h 4575313"/>
              <a:gd name="connsiteX3" fmla="*/ 10552865 w 12584740"/>
              <a:gd name="connsiteY3" fmla="*/ 112274 h 4575313"/>
              <a:gd name="connsiteX4" fmla="*/ 10704478 w 12584740"/>
              <a:gd name="connsiteY4" fmla="*/ 95591 h 4575313"/>
              <a:gd name="connsiteX5" fmla="*/ 10856419 w 12584740"/>
              <a:gd name="connsiteY5" fmla="*/ 75098 h 4575313"/>
              <a:gd name="connsiteX6" fmla="*/ 10946891 w 12584740"/>
              <a:gd name="connsiteY6" fmla="*/ 41601 h 4575313"/>
              <a:gd name="connsiteX7" fmla="*/ 11071737 w 12584740"/>
              <a:gd name="connsiteY7" fmla="*/ 27061 h 4575313"/>
              <a:gd name="connsiteX8" fmla="*/ 11092700 w 12584740"/>
              <a:gd name="connsiteY8" fmla="*/ 21499 h 4575313"/>
              <a:gd name="connsiteX9" fmla="*/ 11121627 w 12584740"/>
              <a:gd name="connsiteY9" fmla="*/ 23693 h 4575313"/>
              <a:gd name="connsiteX10" fmla="*/ 11237564 w 12584740"/>
              <a:gd name="connsiteY10" fmla="*/ 33473 h 4575313"/>
              <a:gd name="connsiteX11" fmla="*/ 11328738 w 12584740"/>
              <a:gd name="connsiteY11" fmla="*/ 50022 h 4575313"/>
              <a:gd name="connsiteX12" fmla="*/ 11442587 w 12584740"/>
              <a:gd name="connsiteY12" fmla="*/ 33522 h 4575313"/>
              <a:gd name="connsiteX13" fmla="*/ 11511928 w 12584740"/>
              <a:gd name="connsiteY13" fmla="*/ 35867 h 4575313"/>
              <a:gd name="connsiteX14" fmla="*/ 11625388 w 12584740"/>
              <a:gd name="connsiteY14" fmla="*/ 58635 h 4575313"/>
              <a:gd name="connsiteX15" fmla="*/ 11775146 w 12584740"/>
              <a:gd name="connsiteY15" fmla="*/ 46765 h 4575313"/>
              <a:gd name="connsiteX16" fmla="*/ 11806024 w 12584740"/>
              <a:gd name="connsiteY16" fmla="*/ 19242 h 4575313"/>
              <a:gd name="connsiteX17" fmla="*/ 11847451 w 12584740"/>
              <a:gd name="connsiteY17" fmla="*/ 1939 h 4575313"/>
              <a:gd name="connsiteX18" fmla="*/ 11865034 w 12584740"/>
              <a:gd name="connsiteY18" fmla="*/ 38939 h 4575313"/>
              <a:gd name="connsiteX19" fmla="*/ 11994565 w 12584740"/>
              <a:gd name="connsiteY19" fmla="*/ 63328 h 4575313"/>
              <a:gd name="connsiteX20" fmla="*/ 12059283 w 12584740"/>
              <a:gd name="connsiteY20" fmla="*/ 71265 h 4575313"/>
              <a:gd name="connsiteX21" fmla="*/ 12160147 w 12584740"/>
              <a:gd name="connsiteY21" fmla="*/ 75027 h 4575313"/>
              <a:gd name="connsiteX22" fmla="*/ 12190854 w 12584740"/>
              <a:gd name="connsiteY22" fmla="*/ 77689 h 4575313"/>
              <a:gd name="connsiteX23" fmla="*/ 12215705 w 12584740"/>
              <a:gd name="connsiteY23" fmla="*/ 79117 h 4575313"/>
              <a:gd name="connsiteX24" fmla="*/ 12584740 w 12584740"/>
              <a:gd name="connsiteY24" fmla="*/ 3094030 h 4575313"/>
              <a:gd name="connsiteX25" fmla="*/ 483060 w 12584740"/>
              <a:gd name="connsiteY25" fmla="*/ 4575313 h 4575313"/>
              <a:gd name="connsiteX26" fmla="*/ 296084 w 12584740"/>
              <a:gd name="connsiteY26" fmla="*/ 3047774 h 4575313"/>
              <a:gd name="connsiteX27" fmla="*/ 235090 w 12584740"/>
              <a:gd name="connsiteY27" fmla="*/ 2549469 h 4575313"/>
              <a:gd name="connsiteX28" fmla="*/ 0 w 12584740"/>
              <a:gd name="connsiteY28" fmla="*/ 628841 h 4575313"/>
              <a:gd name="connsiteX29" fmla="*/ 7836 w 12584740"/>
              <a:gd name="connsiteY29" fmla="*/ 631521 h 4575313"/>
              <a:gd name="connsiteX30" fmla="*/ 59804 w 12584740"/>
              <a:gd name="connsiteY30" fmla="*/ 651795 h 4575313"/>
              <a:gd name="connsiteX31" fmla="*/ 189088 w 12584740"/>
              <a:gd name="connsiteY31" fmla="*/ 654369 h 4575313"/>
              <a:gd name="connsiteX32" fmla="*/ 238402 w 12584740"/>
              <a:gd name="connsiteY32" fmla="*/ 636963 h 4575313"/>
              <a:gd name="connsiteX33" fmla="*/ 332970 w 12584740"/>
              <a:gd name="connsiteY33" fmla="*/ 607012 h 4575313"/>
              <a:gd name="connsiteX34" fmla="*/ 407552 w 12584740"/>
              <a:gd name="connsiteY34" fmla="*/ 547943 h 4575313"/>
              <a:gd name="connsiteX35" fmla="*/ 497934 w 12584740"/>
              <a:gd name="connsiteY35" fmla="*/ 502354 h 4575313"/>
              <a:gd name="connsiteX36" fmla="*/ 510273 w 12584740"/>
              <a:gd name="connsiteY36" fmla="*/ 504172 h 4575313"/>
              <a:gd name="connsiteX37" fmla="*/ 561099 w 12584740"/>
              <a:gd name="connsiteY37" fmla="*/ 476357 h 4575313"/>
              <a:gd name="connsiteX38" fmla="*/ 705102 w 12584740"/>
              <a:gd name="connsiteY38" fmla="*/ 399826 h 4575313"/>
              <a:gd name="connsiteX39" fmla="*/ 800404 w 12584740"/>
              <a:gd name="connsiteY39" fmla="*/ 289909 h 4575313"/>
              <a:gd name="connsiteX40" fmla="*/ 842353 w 12584740"/>
              <a:gd name="connsiteY40" fmla="*/ 276713 h 4575313"/>
              <a:gd name="connsiteX41" fmla="*/ 912247 w 12584740"/>
              <a:gd name="connsiteY41" fmla="*/ 254246 h 4575313"/>
              <a:gd name="connsiteX42" fmla="*/ 927247 w 12584740"/>
              <a:gd name="connsiteY42" fmla="*/ 258217 h 4575313"/>
              <a:gd name="connsiteX43" fmla="*/ 933425 w 12584740"/>
              <a:gd name="connsiteY43" fmla="*/ 256149 h 4575313"/>
              <a:gd name="connsiteX44" fmla="*/ 934108 w 12584740"/>
              <a:gd name="connsiteY44" fmla="*/ 256433 h 4575313"/>
              <a:gd name="connsiteX45" fmla="*/ 935368 w 12584740"/>
              <a:gd name="connsiteY45" fmla="*/ 255498 h 4575313"/>
              <a:gd name="connsiteX46" fmla="*/ 949059 w 12584740"/>
              <a:gd name="connsiteY46" fmla="*/ 250913 h 4575313"/>
              <a:gd name="connsiteX47" fmla="*/ 980035 w 12584740"/>
              <a:gd name="connsiteY47" fmla="*/ 251605 h 4575313"/>
              <a:gd name="connsiteX48" fmla="*/ 998443 w 12584740"/>
              <a:gd name="connsiteY48" fmla="*/ 248823 h 4575313"/>
              <a:gd name="connsiteX49" fmla="*/ 1015140 w 12584740"/>
              <a:gd name="connsiteY49" fmla="*/ 230963 h 4575313"/>
              <a:gd name="connsiteX50" fmla="*/ 1027653 w 12584740"/>
              <a:gd name="connsiteY50" fmla="*/ 228229 h 4575313"/>
              <a:gd name="connsiteX51" fmla="*/ 1029989 w 12584740"/>
              <a:gd name="connsiteY51" fmla="*/ 225769 h 4575313"/>
              <a:gd name="connsiteX52" fmla="*/ 1036851 w 12584740"/>
              <a:gd name="connsiteY52" fmla="*/ 220779 h 4575313"/>
              <a:gd name="connsiteX53" fmla="*/ 1029120 w 12584740"/>
              <a:gd name="connsiteY53" fmla="*/ 217196 h 4575313"/>
              <a:gd name="connsiteX54" fmla="*/ 1113256 w 12584740"/>
              <a:gd name="connsiteY54" fmla="*/ 192543 h 4575313"/>
              <a:gd name="connsiteX55" fmla="*/ 1184710 w 12584740"/>
              <a:gd name="connsiteY55" fmla="*/ 171552 h 4575313"/>
              <a:gd name="connsiteX56" fmla="*/ 1310965 w 12584740"/>
              <a:gd name="connsiteY56" fmla="*/ 185879 h 4575313"/>
              <a:gd name="connsiteX57" fmla="*/ 1430934 w 12584740"/>
              <a:gd name="connsiteY57" fmla="*/ 139104 h 4575313"/>
              <a:gd name="connsiteX58" fmla="*/ 1463118 w 12584740"/>
              <a:gd name="connsiteY58" fmla="*/ 138911 h 4575313"/>
              <a:gd name="connsiteX59" fmla="*/ 1493444 w 12584740"/>
              <a:gd name="connsiteY59" fmla="*/ 147416 h 4575313"/>
              <a:gd name="connsiteX60" fmla="*/ 1493168 w 12584740"/>
              <a:gd name="connsiteY60" fmla="*/ 150455 h 4575313"/>
              <a:gd name="connsiteX61" fmla="*/ 1497974 w 12584740"/>
              <a:gd name="connsiteY61" fmla="*/ 151841 h 4575313"/>
              <a:gd name="connsiteX62" fmla="*/ 1502355 w 12584740"/>
              <a:gd name="connsiteY62" fmla="*/ 149916 h 4575313"/>
              <a:gd name="connsiteX63" fmla="*/ 1508100 w 12584740"/>
              <a:gd name="connsiteY63" fmla="*/ 151526 h 4575313"/>
              <a:gd name="connsiteX64" fmla="*/ 1523822 w 12584740"/>
              <a:gd name="connsiteY64" fmla="*/ 155112 h 4575313"/>
              <a:gd name="connsiteX65" fmla="*/ 1528971 w 12584740"/>
              <a:gd name="connsiteY65" fmla="*/ 161299 h 4575313"/>
              <a:gd name="connsiteX66" fmla="*/ 1590631 w 12584740"/>
              <a:gd name="connsiteY66" fmla="*/ 173836 h 4575313"/>
              <a:gd name="connsiteX67" fmla="*/ 1609537 w 12584740"/>
              <a:gd name="connsiteY67" fmla="*/ 169616 h 4575313"/>
              <a:gd name="connsiteX68" fmla="*/ 1631335 w 12584740"/>
              <a:gd name="connsiteY68" fmla="*/ 179686 h 4575313"/>
              <a:gd name="connsiteX69" fmla="*/ 1693983 w 12584740"/>
              <a:gd name="connsiteY69" fmla="*/ 183202 h 4575313"/>
              <a:gd name="connsiteX70" fmla="*/ 1763575 w 12584740"/>
              <a:gd name="connsiteY70" fmla="*/ 194844 h 4575313"/>
              <a:gd name="connsiteX71" fmla="*/ 1812709 w 12584740"/>
              <a:gd name="connsiteY71" fmla="*/ 208037 h 4575313"/>
              <a:gd name="connsiteX72" fmla="*/ 1945879 w 12584740"/>
              <a:gd name="connsiteY72" fmla="*/ 216206 h 4575313"/>
              <a:gd name="connsiteX73" fmla="*/ 1974418 w 12584740"/>
              <a:gd name="connsiteY73" fmla="*/ 208866 h 4575313"/>
              <a:gd name="connsiteX74" fmla="*/ 1976651 w 12584740"/>
              <a:gd name="connsiteY74" fmla="*/ 208757 h 4575313"/>
              <a:gd name="connsiteX75" fmla="*/ 2881775 w 12584740"/>
              <a:gd name="connsiteY75" fmla="*/ 233197 h 4575313"/>
              <a:gd name="connsiteX0" fmla="*/ 2881775 w 12584740"/>
              <a:gd name="connsiteY0" fmla="*/ 233197 h 4575313"/>
              <a:gd name="connsiteX1" fmla="*/ 8923122 w 12584740"/>
              <a:gd name="connsiteY1" fmla="*/ 225065 h 4575313"/>
              <a:gd name="connsiteX2" fmla="*/ 10535176 w 12584740"/>
              <a:gd name="connsiteY2" fmla="*/ 118040 h 4575313"/>
              <a:gd name="connsiteX3" fmla="*/ 10552865 w 12584740"/>
              <a:gd name="connsiteY3" fmla="*/ 112274 h 4575313"/>
              <a:gd name="connsiteX4" fmla="*/ 10704478 w 12584740"/>
              <a:gd name="connsiteY4" fmla="*/ 95591 h 4575313"/>
              <a:gd name="connsiteX5" fmla="*/ 10856419 w 12584740"/>
              <a:gd name="connsiteY5" fmla="*/ 75098 h 4575313"/>
              <a:gd name="connsiteX6" fmla="*/ 10946891 w 12584740"/>
              <a:gd name="connsiteY6" fmla="*/ 41601 h 4575313"/>
              <a:gd name="connsiteX7" fmla="*/ 11071737 w 12584740"/>
              <a:gd name="connsiteY7" fmla="*/ 27061 h 4575313"/>
              <a:gd name="connsiteX8" fmla="*/ 11092700 w 12584740"/>
              <a:gd name="connsiteY8" fmla="*/ 21499 h 4575313"/>
              <a:gd name="connsiteX9" fmla="*/ 11121627 w 12584740"/>
              <a:gd name="connsiteY9" fmla="*/ 23693 h 4575313"/>
              <a:gd name="connsiteX10" fmla="*/ 11237564 w 12584740"/>
              <a:gd name="connsiteY10" fmla="*/ 33473 h 4575313"/>
              <a:gd name="connsiteX11" fmla="*/ 11328738 w 12584740"/>
              <a:gd name="connsiteY11" fmla="*/ 50022 h 4575313"/>
              <a:gd name="connsiteX12" fmla="*/ 11442587 w 12584740"/>
              <a:gd name="connsiteY12" fmla="*/ 33522 h 4575313"/>
              <a:gd name="connsiteX13" fmla="*/ 11511928 w 12584740"/>
              <a:gd name="connsiteY13" fmla="*/ 35867 h 4575313"/>
              <a:gd name="connsiteX14" fmla="*/ 11625388 w 12584740"/>
              <a:gd name="connsiteY14" fmla="*/ 58635 h 4575313"/>
              <a:gd name="connsiteX15" fmla="*/ 11775146 w 12584740"/>
              <a:gd name="connsiteY15" fmla="*/ 46765 h 4575313"/>
              <a:gd name="connsiteX16" fmla="*/ 11806024 w 12584740"/>
              <a:gd name="connsiteY16" fmla="*/ 19242 h 4575313"/>
              <a:gd name="connsiteX17" fmla="*/ 11847451 w 12584740"/>
              <a:gd name="connsiteY17" fmla="*/ 1939 h 4575313"/>
              <a:gd name="connsiteX18" fmla="*/ 11865034 w 12584740"/>
              <a:gd name="connsiteY18" fmla="*/ 38939 h 4575313"/>
              <a:gd name="connsiteX19" fmla="*/ 11994565 w 12584740"/>
              <a:gd name="connsiteY19" fmla="*/ 63328 h 4575313"/>
              <a:gd name="connsiteX20" fmla="*/ 12059283 w 12584740"/>
              <a:gd name="connsiteY20" fmla="*/ 71265 h 4575313"/>
              <a:gd name="connsiteX21" fmla="*/ 12160147 w 12584740"/>
              <a:gd name="connsiteY21" fmla="*/ 75027 h 4575313"/>
              <a:gd name="connsiteX22" fmla="*/ 12190854 w 12584740"/>
              <a:gd name="connsiteY22" fmla="*/ 77689 h 4575313"/>
              <a:gd name="connsiteX23" fmla="*/ 12215705 w 12584740"/>
              <a:gd name="connsiteY23" fmla="*/ 79117 h 4575313"/>
              <a:gd name="connsiteX24" fmla="*/ 12584740 w 12584740"/>
              <a:gd name="connsiteY24" fmla="*/ 3094030 h 4575313"/>
              <a:gd name="connsiteX25" fmla="*/ 483060 w 12584740"/>
              <a:gd name="connsiteY25" fmla="*/ 4575313 h 4575313"/>
              <a:gd name="connsiteX26" fmla="*/ 296084 w 12584740"/>
              <a:gd name="connsiteY26" fmla="*/ 3047774 h 4575313"/>
              <a:gd name="connsiteX27" fmla="*/ 0 w 12584740"/>
              <a:gd name="connsiteY27" fmla="*/ 628841 h 4575313"/>
              <a:gd name="connsiteX28" fmla="*/ 7836 w 12584740"/>
              <a:gd name="connsiteY28" fmla="*/ 631521 h 4575313"/>
              <a:gd name="connsiteX29" fmla="*/ 59804 w 12584740"/>
              <a:gd name="connsiteY29" fmla="*/ 651795 h 4575313"/>
              <a:gd name="connsiteX30" fmla="*/ 189088 w 12584740"/>
              <a:gd name="connsiteY30" fmla="*/ 654369 h 4575313"/>
              <a:gd name="connsiteX31" fmla="*/ 238402 w 12584740"/>
              <a:gd name="connsiteY31" fmla="*/ 636963 h 4575313"/>
              <a:gd name="connsiteX32" fmla="*/ 332970 w 12584740"/>
              <a:gd name="connsiteY32" fmla="*/ 607012 h 4575313"/>
              <a:gd name="connsiteX33" fmla="*/ 407552 w 12584740"/>
              <a:gd name="connsiteY33" fmla="*/ 547943 h 4575313"/>
              <a:gd name="connsiteX34" fmla="*/ 497934 w 12584740"/>
              <a:gd name="connsiteY34" fmla="*/ 502354 h 4575313"/>
              <a:gd name="connsiteX35" fmla="*/ 510273 w 12584740"/>
              <a:gd name="connsiteY35" fmla="*/ 504172 h 4575313"/>
              <a:gd name="connsiteX36" fmla="*/ 561099 w 12584740"/>
              <a:gd name="connsiteY36" fmla="*/ 476357 h 4575313"/>
              <a:gd name="connsiteX37" fmla="*/ 705102 w 12584740"/>
              <a:gd name="connsiteY37" fmla="*/ 399826 h 4575313"/>
              <a:gd name="connsiteX38" fmla="*/ 800404 w 12584740"/>
              <a:gd name="connsiteY38" fmla="*/ 289909 h 4575313"/>
              <a:gd name="connsiteX39" fmla="*/ 842353 w 12584740"/>
              <a:gd name="connsiteY39" fmla="*/ 276713 h 4575313"/>
              <a:gd name="connsiteX40" fmla="*/ 912247 w 12584740"/>
              <a:gd name="connsiteY40" fmla="*/ 254246 h 4575313"/>
              <a:gd name="connsiteX41" fmla="*/ 927247 w 12584740"/>
              <a:gd name="connsiteY41" fmla="*/ 258217 h 4575313"/>
              <a:gd name="connsiteX42" fmla="*/ 933425 w 12584740"/>
              <a:gd name="connsiteY42" fmla="*/ 256149 h 4575313"/>
              <a:gd name="connsiteX43" fmla="*/ 934108 w 12584740"/>
              <a:gd name="connsiteY43" fmla="*/ 256433 h 4575313"/>
              <a:gd name="connsiteX44" fmla="*/ 935368 w 12584740"/>
              <a:gd name="connsiteY44" fmla="*/ 255498 h 4575313"/>
              <a:gd name="connsiteX45" fmla="*/ 949059 w 12584740"/>
              <a:gd name="connsiteY45" fmla="*/ 250913 h 4575313"/>
              <a:gd name="connsiteX46" fmla="*/ 980035 w 12584740"/>
              <a:gd name="connsiteY46" fmla="*/ 251605 h 4575313"/>
              <a:gd name="connsiteX47" fmla="*/ 998443 w 12584740"/>
              <a:gd name="connsiteY47" fmla="*/ 248823 h 4575313"/>
              <a:gd name="connsiteX48" fmla="*/ 1015140 w 12584740"/>
              <a:gd name="connsiteY48" fmla="*/ 230963 h 4575313"/>
              <a:gd name="connsiteX49" fmla="*/ 1027653 w 12584740"/>
              <a:gd name="connsiteY49" fmla="*/ 228229 h 4575313"/>
              <a:gd name="connsiteX50" fmla="*/ 1029989 w 12584740"/>
              <a:gd name="connsiteY50" fmla="*/ 225769 h 4575313"/>
              <a:gd name="connsiteX51" fmla="*/ 1036851 w 12584740"/>
              <a:gd name="connsiteY51" fmla="*/ 220779 h 4575313"/>
              <a:gd name="connsiteX52" fmla="*/ 1029120 w 12584740"/>
              <a:gd name="connsiteY52" fmla="*/ 217196 h 4575313"/>
              <a:gd name="connsiteX53" fmla="*/ 1113256 w 12584740"/>
              <a:gd name="connsiteY53" fmla="*/ 192543 h 4575313"/>
              <a:gd name="connsiteX54" fmla="*/ 1184710 w 12584740"/>
              <a:gd name="connsiteY54" fmla="*/ 171552 h 4575313"/>
              <a:gd name="connsiteX55" fmla="*/ 1310965 w 12584740"/>
              <a:gd name="connsiteY55" fmla="*/ 185879 h 4575313"/>
              <a:gd name="connsiteX56" fmla="*/ 1430934 w 12584740"/>
              <a:gd name="connsiteY56" fmla="*/ 139104 h 4575313"/>
              <a:gd name="connsiteX57" fmla="*/ 1463118 w 12584740"/>
              <a:gd name="connsiteY57" fmla="*/ 138911 h 4575313"/>
              <a:gd name="connsiteX58" fmla="*/ 1493444 w 12584740"/>
              <a:gd name="connsiteY58" fmla="*/ 147416 h 4575313"/>
              <a:gd name="connsiteX59" fmla="*/ 1493168 w 12584740"/>
              <a:gd name="connsiteY59" fmla="*/ 150455 h 4575313"/>
              <a:gd name="connsiteX60" fmla="*/ 1497974 w 12584740"/>
              <a:gd name="connsiteY60" fmla="*/ 151841 h 4575313"/>
              <a:gd name="connsiteX61" fmla="*/ 1502355 w 12584740"/>
              <a:gd name="connsiteY61" fmla="*/ 149916 h 4575313"/>
              <a:gd name="connsiteX62" fmla="*/ 1508100 w 12584740"/>
              <a:gd name="connsiteY62" fmla="*/ 151526 h 4575313"/>
              <a:gd name="connsiteX63" fmla="*/ 1523822 w 12584740"/>
              <a:gd name="connsiteY63" fmla="*/ 155112 h 4575313"/>
              <a:gd name="connsiteX64" fmla="*/ 1528971 w 12584740"/>
              <a:gd name="connsiteY64" fmla="*/ 161299 h 4575313"/>
              <a:gd name="connsiteX65" fmla="*/ 1590631 w 12584740"/>
              <a:gd name="connsiteY65" fmla="*/ 173836 h 4575313"/>
              <a:gd name="connsiteX66" fmla="*/ 1609537 w 12584740"/>
              <a:gd name="connsiteY66" fmla="*/ 169616 h 4575313"/>
              <a:gd name="connsiteX67" fmla="*/ 1631335 w 12584740"/>
              <a:gd name="connsiteY67" fmla="*/ 179686 h 4575313"/>
              <a:gd name="connsiteX68" fmla="*/ 1693983 w 12584740"/>
              <a:gd name="connsiteY68" fmla="*/ 183202 h 4575313"/>
              <a:gd name="connsiteX69" fmla="*/ 1763575 w 12584740"/>
              <a:gd name="connsiteY69" fmla="*/ 194844 h 4575313"/>
              <a:gd name="connsiteX70" fmla="*/ 1812709 w 12584740"/>
              <a:gd name="connsiteY70" fmla="*/ 208037 h 4575313"/>
              <a:gd name="connsiteX71" fmla="*/ 1945879 w 12584740"/>
              <a:gd name="connsiteY71" fmla="*/ 216206 h 4575313"/>
              <a:gd name="connsiteX72" fmla="*/ 1974418 w 12584740"/>
              <a:gd name="connsiteY72" fmla="*/ 208866 h 4575313"/>
              <a:gd name="connsiteX73" fmla="*/ 1976651 w 12584740"/>
              <a:gd name="connsiteY73" fmla="*/ 208757 h 4575313"/>
              <a:gd name="connsiteX74" fmla="*/ 2881775 w 12584740"/>
              <a:gd name="connsiteY74" fmla="*/ 233197 h 4575313"/>
              <a:gd name="connsiteX0" fmla="*/ 2881775 w 12584740"/>
              <a:gd name="connsiteY0" fmla="*/ 233197 h 4575313"/>
              <a:gd name="connsiteX1" fmla="*/ 8923122 w 12584740"/>
              <a:gd name="connsiteY1" fmla="*/ 225065 h 4575313"/>
              <a:gd name="connsiteX2" fmla="*/ 10535176 w 12584740"/>
              <a:gd name="connsiteY2" fmla="*/ 118040 h 4575313"/>
              <a:gd name="connsiteX3" fmla="*/ 10552865 w 12584740"/>
              <a:gd name="connsiteY3" fmla="*/ 112274 h 4575313"/>
              <a:gd name="connsiteX4" fmla="*/ 10704478 w 12584740"/>
              <a:gd name="connsiteY4" fmla="*/ 95591 h 4575313"/>
              <a:gd name="connsiteX5" fmla="*/ 10856419 w 12584740"/>
              <a:gd name="connsiteY5" fmla="*/ 75098 h 4575313"/>
              <a:gd name="connsiteX6" fmla="*/ 10946891 w 12584740"/>
              <a:gd name="connsiteY6" fmla="*/ 41601 h 4575313"/>
              <a:gd name="connsiteX7" fmla="*/ 11071737 w 12584740"/>
              <a:gd name="connsiteY7" fmla="*/ 27061 h 4575313"/>
              <a:gd name="connsiteX8" fmla="*/ 11092700 w 12584740"/>
              <a:gd name="connsiteY8" fmla="*/ 21499 h 4575313"/>
              <a:gd name="connsiteX9" fmla="*/ 11121627 w 12584740"/>
              <a:gd name="connsiteY9" fmla="*/ 23693 h 4575313"/>
              <a:gd name="connsiteX10" fmla="*/ 11237564 w 12584740"/>
              <a:gd name="connsiteY10" fmla="*/ 33473 h 4575313"/>
              <a:gd name="connsiteX11" fmla="*/ 11328738 w 12584740"/>
              <a:gd name="connsiteY11" fmla="*/ 50022 h 4575313"/>
              <a:gd name="connsiteX12" fmla="*/ 11442587 w 12584740"/>
              <a:gd name="connsiteY12" fmla="*/ 33522 h 4575313"/>
              <a:gd name="connsiteX13" fmla="*/ 11511928 w 12584740"/>
              <a:gd name="connsiteY13" fmla="*/ 35867 h 4575313"/>
              <a:gd name="connsiteX14" fmla="*/ 11625388 w 12584740"/>
              <a:gd name="connsiteY14" fmla="*/ 58635 h 4575313"/>
              <a:gd name="connsiteX15" fmla="*/ 11775146 w 12584740"/>
              <a:gd name="connsiteY15" fmla="*/ 46765 h 4575313"/>
              <a:gd name="connsiteX16" fmla="*/ 11806024 w 12584740"/>
              <a:gd name="connsiteY16" fmla="*/ 19242 h 4575313"/>
              <a:gd name="connsiteX17" fmla="*/ 11847451 w 12584740"/>
              <a:gd name="connsiteY17" fmla="*/ 1939 h 4575313"/>
              <a:gd name="connsiteX18" fmla="*/ 11865034 w 12584740"/>
              <a:gd name="connsiteY18" fmla="*/ 38939 h 4575313"/>
              <a:gd name="connsiteX19" fmla="*/ 11994565 w 12584740"/>
              <a:gd name="connsiteY19" fmla="*/ 63328 h 4575313"/>
              <a:gd name="connsiteX20" fmla="*/ 12059283 w 12584740"/>
              <a:gd name="connsiteY20" fmla="*/ 71265 h 4575313"/>
              <a:gd name="connsiteX21" fmla="*/ 12160147 w 12584740"/>
              <a:gd name="connsiteY21" fmla="*/ 75027 h 4575313"/>
              <a:gd name="connsiteX22" fmla="*/ 12190854 w 12584740"/>
              <a:gd name="connsiteY22" fmla="*/ 77689 h 4575313"/>
              <a:gd name="connsiteX23" fmla="*/ 12215705 w 12584740"/>
              <a:gd name="connsiteY23" fmla="*/ 79117 h 4575313"/>
              <a:gd name="connsiteX24" fmla="*/ 12584740 w 12584740"/>
              <a:gd name="connsiteY24" fmla="*/ 3094030 h 4575313"/>
              <a:gd name="connsiteX25" fmla="*/ 483060 w 12584740"/>
              <a:gd name="connsiteY25" fmla="*/ 4575313 h 4575313"/>
              <a:gd name="connsiteX26" fmla="*/ 0 w 12584740"/>
              <a:gd name="connsiteY26" fmla="*/ 628841 h 4575313"/>
              <a:gd name="connsiteX27" fmla="*/ 7836 w 12584740"/>
              <a:gd name="connsiteY27" fmla="*/ 631521 h 4575313"/>
              <a:gd name="connsiteX28" fmla="*/ 59804 w 12584740"/>
              <a:gd name="connsiteY28" fmla="*/ 651795 h 4575313"/>
              <a:gd name="connsiteX29" fmla="*/ 189088 w 12584740"/>
              <a:gd name="connsiteY29" fmla="*/ 654369 h 4575313"/>
              <a:gd name="connsiteX30" fmla="*/ 238402 w 12584740"/>
              <a:gd name="connsiteY30" fmla="*/ 636963 h 4575313"/>
              <a:gd name="connsiteX31" fmla="*/ 332970 w 12584740"/>
              <a:gd name="connsiteY31" fmla="*/ 607012 h 4575313"/>
              <a:gd name="connsiteX32" fmla="*/ 407552 w 12584740"/>
              <a:gd name="connsiteY32" fmla="*/ 547943 h 4575313"/>
              <a:gd name="connsiteX33" fmla="*/ 497934 w 12584740"/>
              <a:gd name="connsiteY33" fmla="*/ 502354 h 4575313"/>
              <a:gd name="connsiteX34" fmla="*/ 510273 w 12584740"/>
              <a:gd name="connsiteY34" fmla="*/ 504172 h 4575313"/>
              <a:gd name="connsiteX35" fmla="*/ 561099 w 12584740"/>
              <a:gd name="connsiteY35" fmla="*/ 476357 h 4575313"/>
              <a:gd name="connsiteX36" fmla="*/ 705102 w 12584740"/>
              <a:gd name="connsiteY36" fmla="*/ 399826 h 4575313"/>
              <a:gd name="connsiteX37" fmla="*/ 800404 w 12584740"/>
              <a:gd name="connsiteY37" fmla="*/ 289909 h 4575313"/>
              <a:gd name="connsiteX38" fmla="*/ 842353 w 12584740"/>
              <a:gd name="connsiteY38" fmla="*/ 276713 h 4575313"/>
              <a:gd name="connsiteX39" fmla="*/ 912247 w 12584740"/>
              <a:gd name="connsiteY39" fmla="*/ 254246 h 4575313"/>
              <a:gd name="connsiteX40" fmla="*/ 927247 w 12584740"/>
              <a:gd name="connsiteY40" fmla="*/ 258217 h 4575313"/>
              <a:gd name="connsiteX41" fmla="*/ 933425 w 12584740"/>
              <a:gd name="connsiteY41" fmla="*/ 256149 h 4575313"/>
              <a:gd name="connsiteX42" fmla="*/ 934108 w 12584740"/>
              <a:gd name="connsiteY42" fmla="*/ 256433 h 4575313"/>
              <a:gd name="connsiteX43" fmla="*/ 935368 w 12584740"/>
              <a:gd name="connsiteY43" fmla="*/ 255498 h 4575313"/>
              <a:gd name="connsiteX44" fmla="*/ 949059 w 12584740"/>
              <a:gd name="connsiteY44" fmla="*/ 250913 h 4575313"/>
              <a:gd name="connsiteX45" fmla="*/ 980035 w 12584740"/>
              <a:gd name="connsiteY45" fmla="*/ 251605 h 4575313"/>
              <a:gd name="connsiteX46" fmla="*/ 998443 w 12584740"/>
              <a:gd name="connsiteY46" fmla="*/ 248823 h 4575313"/>
              <a:gd name="connsiteX47" fmla="*/ 1015140 w 12584740"/>
              <a:gd name="connsiteY47" fmla="*/ 230963 h 4575313"/>
              <a:gd name="connsiteX48" fmla="*/ 1027653 w 12584740"/>
              <a:gd name="connsiteY48" fmla="*/ 228229 h 4575313"/>
              <a:gd name="connsiteX49" fmla="*/ 1029989 w 12584740"/>
              <a:gd name="connsiteY49" fmla="*/ 225769 h 4575313"/>
              <a:gd name="connsiteX50" fmla="*/ 1036851 w 12584740"/>
              <a:gd name="connsiteY50" fmla="*/ 220779 h 4575313"/>
              <a:gd name="connsiteX51" fmla="*/ 1029120 w 12584740"/>
              <a:gd name="connsiteY51" fmla="*/ 217196 h 4575313"/>
              <a:gd name="connsiteX52" fmla="*/ 1113256 w 12584740"/>
              <a:gd name="connsiteY52" fmla="*/ 192543 h 4575313"/>
              <a:gd name="connsiteX53" fmla="*/ 1184710 w 12584740"/>
              <a:gd name="connsiteY53" fmla="*/ 171552 h 4575313"/>
              <a:gd name="connsiteX54" fmla="*/ 1310965 w 12584740"/>
              <a:gd name="connsiteY54" fmla="*/ 185879 h 4575313"/>
              <a:gd name="connsiteX55" fmla="*/ 1430934 w 12584740"/>
              <a:gd name="connsiteY55" fmla="*/ 139104 h 4575313"/>
              <a:gd name="connsiteX56" fmla="*/ 1463118 w 12584740"/>
              <a:gd name="connsiteY56" fmla="*/ 138911 h 4575313"/>
              <a:gd name="connsiteX57" fmla="*/ 1493444 w 12584740"/>
              <a:gd name="connsiteY57" fmla="*/ 147416 h 4575313"/>
              <a:gd name="connsiteX58" fmla="*/ 1493168 w 12584740"/>
              <a:gd name="connsiteY58" fmla="*/ 150455 h 4575313"/>
              <a:gd name="connsiteX59" fmla="*/ 1497974 w 12584740"/>
              <a:gd name="connsiteY59" fmla="*/ 151841 h 4575313"/>
              <a:gd name="connsiteX60" fmla="*/ 1502355 w 12584740"/>
              <a:gd name="connsiteY60" fmla="*/ 149916 h 4575313"/>
              <a:gd name="connsiteX61" fmla="*/ 1508100 w 12584740"/>
              <a:gd name="connsiteY61" fmla="*/ 151526 h 4575313"/>
              <a:gd name="connsiteX62" fmla="*/ 1523822 w 12584740"/>
              <a:gd name="connsiteY62" fmla="*/ 155112 h 4575313"/>
              <a:gd name="connsiteX63" fmla="*/ 1528971 w 12584740"/>
              <a:gd name="connsiteY63" fmla="*/ 161299 h 4575313"/>
              <a:gd name="connsiteX64" fmla="*/ 1590631 w 12584740"/>
              <a:gd name="connsiteY64" fmla="*/ 173836 h 4575313"/>
              <a:gd name="connsiteX65" fmla="*/ 1609537 w 12584740"/>
              <a:gd name="connsiteY65" fmla="*/ 169616 h 4575313"/>
              <a:gd name="connsiteX66" fmla="*/ 1631335 w 12584740"/>
              <a:gd name="connsiteY66" fmla="*/ 179686 h 4575313"/>
              <a:gd name="connsiteX67" fmla="*/ 1693983 w 12584740"/>
              <a:gd name="connsiteY67" fmla="*/ 183202 h 4575313"/>
              <a:gd name="connsiteX68" fmla="*/ 1763575 w 12584740"/>
              <a:gd name="connsiteY68" fmla="*/ 194844 h 4575313"/>
              <a:gd name="connsiteX69" fmla="*/ 1812709 w 12584740"/>
              <a:gd name="connsiteY69" fmla="*/ 208037 h 4575313"/>
              <a:gd name="connsiteX70" fmla="*/ 1945879 w 12584740"/>
              <a:gd name="connsiteY70" fmla="*/ 216206 h 4575313"/>
              <a:gd name="connsiteX71" fmla="*/ 1974418 w 12584740"/>
              <a:gd name="connsiteY71" fmla="*/ 208866 h 4575313"/>
              <a:gd name="connsiteX72" fmla="*/ 1976651 w 12584740"/>
              <a:gd name="connsiteY72" fmla="*/ 208757 h 4575313"/>
              <a:gd name="connsiteX73" fmla="*/ 2881775 w 12584740"/>
              <a:gd name="connsiteY73" fmla="*/ 233197 h 4575313"/>
              <a:gd name="connsiteX0" fmla="*/ 2881775 w 12584740"/>
              <a:gd name="connsiteY0" fmla="*/ 214043 h 4556159"/>
              <a:gd name="connsiteX1" fmla="*/ 8923122 w 12584740"/>
              <a:gd name="connsiteY1" fmla="*/ 205911 h 4556159"/>
              <a:gd name="connsiteX2" fmla="*/ 10535176 w 12584740"/>
              <a:gd name="connsiteY2" fmla="*/ 98886 h 4556159"/>
              <a:gd name="connsiteX3" fmla="*/ 10552865 w 12584740"/>
              <a:gd name="connsiteY3" fmla="*/ 93120 h 4556159"/>
              <a:gd name="connsiteX4" fmla="*/ 10704478 w 12584740"/>
              <a:gd name="connsiteY4" fmla="*/ 76437 h 4556159"/>
              <a:gd name="connsiteX5" fmla="*/ 10856419 w 12584740"/>
              <a:gd name="connsiteY5" fmla="*/ 55944 h 4556159"/>
              <a:gd name="connsiteX6" fmla="*/ 10946891 w 12584740"/>
              <a:gd name="connsiteY6" fmla="*/ 22447 h 4556159"/>
              <a:gd name="connsiteX7" fmla="*/ 11071737 w 12584740"/>
              <a:gd name="connsiteY7" fmla="*/ 7907 h 4556159"/>
              <a:gd name="connsiteX8" fmla="*/ 11092700 w 12584740"/>
              <a:gd name="connsiteY8" fmla="*/ 2345 h 4556159"/>
              <a:gd name="connsiteX9" fmla="*/ 11121627 w 12584740"/>
              <a:gd name="connsiteY9" fmla="*/ 4539 h 4556159"/>
              <a:gd name="connsiteX10" fmla="*/ 11237564 w 12584740"/>
              <a:gd name="connsiteY10" fmla="*/ 14319 h 4556159"/>
              <a:gd name="connsiteX11" fmla="*/ 11328738 w 12584740"/>
              <a:gd name="connsiteY11" fmla="*/ 30868 h 4556159"/>
              <a:gd name="connsiteX12" fmla="*/ 11442587 w 12584740"/>
              <a:gd name="connsiteY12" fmla="*/ 14368 h 4556159"/>
              <a:gd name="connsiteX13" fmla="*/ 11511928 w 12584740"/>
              <a:gd name="connsiteY13" fmla="*/ 16713 h 4556159"/>
              <a:gd name="connsiteX14" fmla="*/ 11625388 w 12584740"/>
              <a:gd name="connsiteY14" fmla="*/ 39481 h 4556159"/>
              <a:gd name="connsiteX15" fmla="*/ 11775146 w 12584740"/>
              <a:gd name="connsiteY15" fmla="*/ 27611 h 4556159"/>
              <a:gd name="connsiteX16" fmla="*/ 11806024 w 12584740"/>
              <a:gd name="connsiteY16" fmla="*/ 88 h 4556159"/>
              <a:gd name="connsiteX17" fmla="*/ 11865034 w 12584740"/>
              <a:gd name="connsiteY17" fmla="*/ 19785 h 4556159"/>
              <a:gd name="connsiteX18" fmla="*/ 11994565 w 12584740"/>
              <a:gd name="connsiteY18" fmla="*/ 44174 h 4556159"/>
              <a:gd name="connsiteX19" fmla="*/ 12059283 w 12584740"/>
              <a:gd name="connsiteY19" fmla="*/ 52111 h 4556159"/>
              <a:gd name="connsiteX20" fmla="*/ 12160147 w 12584740"/>
              <a:gd name="connsiteY20" fmla="*/ 55873 h 4556159"/>
              <a:gd name="connsiteX21" fmla="*/ 12190854 w 12584740"/>
              <a:gd name="connsiteY21" fmla="*/ 58535 h 4556159"/>
              <a:gd name="connsiteX22" fmla="*/ 12215705 w 12584740"/>
              <a:gd name="connsiteY22" fmla="*/ 59963 h 4556159"/>
              <a:gd name="connsiteX23" fmla="*/ 12584740 w 12584740"/>
              <a:gd name="connsiteY23" fmla="*/ 3074876 h 4556159"/>
              <a:gd name="connsiteX24" fmla="*/ 483060 w 12584740"/>
              <a:gd name="connsiteY24" fmla="*/ 4556159 h 4556159"/>
              <a:gd name="connsiteX25" fmla="*/ 0 w 12584740"/>
              <a:gd name="connsiteY25" fmla="*/ 609687 h 4556159"/>
              <a:gd name="connsiteX26" fmla="*/ 7836 w 12584740"/>
              <a:gd name="connsiteY26" fmla="*/ 612367 h 4556159"/>
              <a:gd name="connsiteX27" fmla="*/ 59804 w 12584740"/>
              <a:gd name="connsiteY27" fmla="*/ 632641 h 4556159"/>
              <a:gd name="connsiteX28" fmla="*/ 189088 w 12584740"/>
              <a:gd name="connsiteY28" fmla="*/ 635215 h 4556159"/>
              <a:gd name="connsiteX29" fmla="*/ 238402 w 12584740"/>
              <a:gd name="connsiteY29" fmla="*/ 617809 h 4556159"/>
              <a:gd name="connsiteX30" fmla="*/ 332970 w 12584740"/>
              <a:gd name="connsiteY30" fmla="*/ 587858 h 4556159"/>
              <a:gd name="connsiteX31" fmla="*/ 407552 w 12584740"/>
              <a:gd name="connsiteY31" fmla="*/ 528789 h 4556159"/>
              <a:gd name="connsiteX32" fmla="*/ 497934 w 12584740"/>
              <a:gd name="connsiteY32" fmla="*/ 483200 h 4556159"/>
              <a:gd name="connsiteX33" fmla="*/ 510273 w 12584740"/>
              <a:gd name="connsiteY33" fmla="*/ 485018 h 4556159"/>
              <a:gd name="connsiteX34" fmla="*/ 561099 w 12584740"/>
              <a:gd name="connsiteY34" fmla="*/ 457203 h 4556159"/>
              <a:gd name="connsiteX35" fmla="*/ 705102 w 12584740"/>
              <a:gd name="connsiteY35" fmla="*/ 380672 h 4556159"/>
              <a:gd name="connsiteX36" fmla="*/ 800404 w 12584740"/>
              <a:gd name="connsiteY36" fmla="*/ 270755 h 4556159"/>
              <a:gd name="connsiteX37" fmla="*/ 842353 w 12584740"/>
              <a:gd name="connsiteY37" fmla="*/ 257559 h 4556159"/>
              <a:gd name="connsiteX38" fmla="*/ 912247 w 12584740"/>
              <a:gd name="connsiteY38" fmla="*/ 235092 h 4556159"/>
              <a:gd name="connsiteX39" fmla="*/ 927247 w 12584740"/>
              <a:gd name="connsiteY39" fmla="*/ 239063 h 4556159"/>
              <a:gd name="connsiteX40" fmla="*/ 933425 w 12584740"/>
              <a:gd name="connsiteY40" fmla="*/ 236995 h 4556159"/>
              <a:gd name="connsiteX41" fmla="*/ 934108 w 12584740"/>
              <a:gd name="connsiteY41" fmla="*/ 237279 h 4556159"/>
              <a:gd name="connsiteX42" fmla="*/ 935368 w 12584740"/>
              <a:gd name="connsiteY42" fmla="*/ 236344 h 4556159"/>
              <a:gd name="connsiteX43" fmla="*/ 949059 w 12584740"/>
              <a:gd name="connsiteY43" fmla="*/ 231759 h 4556159"/>
              <a:gd name="connsiteX44" fmla="*/ 980035 w 12584740"/>
              <a:gd name="connsiteY44" fmla="*/ 232451 h 4556159"/>
              <a:gd name="connsiteX45" fmla="*/ 998443 w 12584740"/>
              <a:gd name="connsiteY45" fmla="*/ 229669 h 4556159"/>
              <a:gd name="connsiteX46" fmla="*/ 1015140 w 12584740"/>
              <a:gd name="connsiteY46" fmla="*/ 211809 h 4556159"/>
              <a:gd name="connsiteX47" fmla="*/ 1027653 w 12584740"/>
              <a:gd name="connsiteY47" fmla="*/ 209075 h 4556159"/>
              <a:gd name="connsiteX48" fmla="*/ 1029989 w 12584740"/>
              <a:gd name="connsiteY48" fmla="*/ 206615 h 4556159"/>
              <a:gd name="connsiteX49" fmla="*/ 1036851 w 12584740"/>
              <a:gd name="connsiteY49" fmla="*/ 201625 h 4556159"/>
              <a:gd name="connsiteX50" fmla="*/ 1029120 w 12584740"/>
              <a:gd name="connsiteY50" fmla="*/ 198042 h 4556159"/>
              <a:gd name="connsiteX51" fmla="*/ 1113256 w 12584740"/>
              <a:gd name="connsiteY51" fmla="*/ 173389 h 4556159"/>
              <a:gd name="connsiteX52" fmla="*/ 1184710 w 12584740"/>
              <a:gd name="connsiteY52" fmla="*/ 152398 h 4556159"/>
              <a:gd name="connsiteX53" fmla="*/ 1310965 w 12584740"/>
              <a:gd name="connsiteY53" fmla="*/ 166725 h 4556159"/>
              <a:gd name="connsiteX54" fmla="*/ 1430934 w 12584740"/>
              <a:gd name="connsiteY54" fmla="*/ 119950 h 4556159"/>
              <a:gd name="connsiteX55" fmla="*/ 1463118 w 12584740"/>
              <a:gd name="connsiteY55" fmla="*/ 119757 h 4556159"/>
              <a:gd name="connsiteX56" fmla="*/ 1493444 w 12584740"/>
              <a:gd name="connsiteY56" fmla="*/ 128262 h 4556159"/>
              <a:gd name="connsiteX57" fmla="*/ 1493168 w 12584740"/>
              <a:gd name="connsiteY57" fmla="*/ 131301 h 4556159"/>
              <a:gd name="connsiteX58" fmla="*/ 1497974 w 12584740"/>
              <a:gd name="connsiteY58" fmla="*/ 132687 h 4556159"/>
              <a:gd name="connsiteX59" fmla="*/ 1502355 w 12584740"/>
              <a:gd name="connsiteY59" fmla="*/ 130762 h 4556159"/>
              <a:gd name="connsiteX60" fmla="*/ 1508100 w 12584740"/>
              <a:gd name="connsiteY60" fmla="*/ 132372 h 4556159"/>
              <a:gd name="connsiteX61" fmla="*/ 1523822 w 12584740"/>
              <a:gd name="connsiteY61" fmla="*/ 135958 h 4556159"/>
              <a:gd name="connsiteX62" fmla="*/ 1528971 w 12584740"/>
              <a:gd name="connsiteY62" fmla="*/ 142145 h 4556159"/>
              <a:gd name="connsiteX63" fmla="*/ 1590631 w 12584740"/>
              <a:gd name="connsiteY63" fmla="*/ 154682 h 4556159"/>
              <a:gd name="connsiteX64" fmla="*/ 1609537 w 12584740"/>
              <a:gd name="connsiteY64" fmla="*/ 150462 h 4556159"/>
              <a:gd name="connsiteX65" fmla="*/ 1631335 w 12584740"/>
              <a:gd name="connsiteY65" fmla="*/ 160532 h 4556159"/>
              <a:gd name="connsiteX66" fmla="*/ 1693983 w 12584740"/>
              <a:gd name="connsiteY66" fmla="*/ 164048 h 4556159"/>
              <a:gd name="connsiteX67" fmla="*/ 1763575 w 12584740"/>
              <a:gd name="connsiteY67" fmla="*/ 175690 h 4556159"/>
              <a:gd name="connsiteX68" fmla="*/ 1812709 w 12584740"/>
              <a:gd name="connsiteY68" fmla="*/ 188883 h 4556159"/>
              <a:gd name="connsiteX69" fmla="*/ 1945879 w 12584740"/>
              <a:gd name="connsiteY69" fmla="*/ 197052 h 4556159"/>
              <a:gd name="connsiteX70" fmla="*/ 1974418 w 12584740"/>
              <a:gd name="connsiteY70" fmla="*/ 189712 h 4556159"/>
              <a:gd name="connsiteX71" fmla="*/ 1976651 w 12584740"/>
              <a:gd name="connsiteY71" fmla="*/ 189603 h 4556159"/>
              <a:gd name="connsiteX72" fmla="*/ 2881775 w 12584740"/>
              <a:gd name="connsiteY72" fmla="*/ 214043 h 4556159"/>
              <a:gd name="connsiteX0" fmla="*/ 2881775 w 12584740"/>
              <a:gd name="connsiteY0" fmla="*/ 214043 h 4556159"/>
              <a:gd name="connsiteX1" fmla="*/ 8923122 w 12584740"/>
              <a:gd name="connsiteY1" fmla="*/ 205911 h 4556159"/>
              <a:gd name="connsiteX2" fmla="*/ 10535176 w 12584740"/>
              <a:gd name="connsiteY2" fmla="*/ 98886 h 4556159"/>
              <a:gd name="connsiteX3" fmla="*/ 10552865 w 12584740"/>
              <a:gd name="connsiteY3" fmla="*/ 93120 h 4556159"/>
              <a:gd name="connsiteX4" fmla="*/ 10704478 w 12584740"/>
              <a:gd name="connsiteY4" fmla="*/ 76437 h 4556159"/>
              <a:gd name="connsiteX5" fmla="*/ 10856419 w 12584740"/>
              <a:gd name="connsiteY5" fmla="*/ 55944 h 4556159"/>
              <a:gd name="connsiteX6" fmla="*/ 10946891 w 12584740"/>
              <a:gd name="connsiteY6" fmla="*/ 22447 h 4556159"/>
              <a:gd name="connsiteX7" fmla="*/ 11071737 w 12584740"/>
              <a:gd name="connsiteY7" fmla="*/ 7907 h 4556159"/>
              <a:gd name="connsiteX8" fmla="*/ 11092700 w 12584740"/>
              <a:gd name="connsiteY8" fmla="*/ 2345 h 4556159"/>
              <a:gd name="connsiteX9" fmla="*/ 11121627 w 12584740"/>
              <a:gd name="connsiteY9" fmla="*/ 4539 h 4556159"/>
              <a:gd name="connsiteX10" fmla="*/ 11237564 w 12584740"/>
              <a:gd name="connsiteY10" fmla="*/ 14319 h 4556159"/>
              <a:gd name="connsiteX11" fmla="*/ 11328738 w 12584740"/>
              <a:gd name="connsiteY11" fmla="*/ 30868 h 4556159"/>
              <a:gd name="connsiteX12" fmla="*/ 11442587 w 12584740"/>
              <a:gd name="connsiteY12" fmla="*/ 14368 h 4556159"/>
              <a:gd name="connsiteX13" fmla="*/ 11511928 w 12584740"/>
              <a:gd name="connsiteY13" fmla="*/ 16713 h 4556159"/>
              <a:gd name="connsiteX14" fmla="*/ 11625388 w 12584740"/>
              <a:gd name="connsiteY14" fmla="*/ 39481 h 4556159"/>
              <a:gd name="connsiteX15" fmla="*/ 11775146 w 12584740"/>
              <a:gd name="connsiteY15" fmla="*/ 27611 h 4556159"/>
              <a:gd name="connsiteX16" fmla="*/ 11806024 w 12584740"/>
              <a:gd name="connsiteY16" fmla="*/ 88 h 4556159"/>
              <a:gd name="connsiteX17" fmla="*/ 11865034 w 12584740"/>
              <a:gd name="connsiteY17" fmla="*/ 19785 h 4556159"/>
              <a:gd name="connsiteX18" fmla="*/ 11994565 w 12584740"/>
              <a:gd name="connsiteY18" fmla="*/ 44174 h 4556159"/>
              <a:gd name="connsiteX19" fmla="*/ 12059283 w 12584740"/>
              <a:gd name="connsiteY19" fmla="*/ 52111 h 4556159"/>
              <a:gd name="connsiteX20" fmla="*/ 12160147 w 12584740"/>
              <a:gd name="connsiteY20" fmla="*/ 55873 h 4556159"/>
              <a:gd name="connsiteX21" fmla="*/ 12190854 w 12584740"/>
              <a:gd name="connsiteY21" fmla="*/ 58535 h 4556159"/>
              <a:gd name="connsiteX22" fmla="*/ 12215705 w 12584740"/>
              <a:gd name="connsiteY22" fmla="*/ 59963 h 4556159"/>
              <a:gd name="connsiteX23" fmla="*/ 12584740 w 12584740"/>
              <a:gd name="connsiteY23" fmla="*/ 3074876 h 4556159"/>
              <a:gd name="connsiteX24" fmla="*/ 483060 w 12584740"/>
              <a:gd name="connsiteY24" fmla="*/ 4556159 h 4556159"/>
              <a:gd name="connsiteX25" fmla="*/ 0 w 12584740"/>
              <a:gd name="connsiteY25" fmla="*/ 609687 h 4556159"/>
              <a:gd name="connsiteX26" fmla="*/ 7836 w 12584740"/>
              <a:gd name="connsiteY26" fmla="*/ 612367 h 4556159"/>
              <a:gd name="connsiteX27" fmla="*/ 59804 w 12584740"/>
              <a:gd name="connsiteY27" fmla="*/ 632641 h 4556159"/>
              <a:gd name="connsiteX28" fmla="*/ 189088 w 12584740"/>
              <a:gd name="connsiteY28" fmla="*/ 635215 h 4556159"/>
              <a:gd name="connsiteX29" fmla="*/ 238402 w 12584740"/>
              <a:gd name="connsiteY29" fmla="*/ 617809 h 4556159"/>
              <a:gd name="connsiteX30" fmla="*/ 332970 w 12584740"/>
              <a:gd name="connsiteY30" fmla="*/ 587858 h 4556159"/>
              <a:gd name="connsiteX31" fmla="*/ 407552 w 12584740"/>
              <a:gd name="connsiteY31" fmla="*/ 528789 h 4556159"/>
              <a:gd name="connsiteX32" fmla="*/ 497934 w 12584740"/>
              <a:gd name="connsiteY32" fmla="*/ 483200 h 4556159"/>
              <a:gd name="connsiteX33" fmla="*/ 510273 w 12584740"/>
              <a:gd name="connsiteY33" fmla="*/ 485018 h 4556159"/>
              <a:gd name="connsiteX34" fmla="*/ 561099 w 12584740"/>
              <a:gd name="connsiteY34" fmla="*/ 457203 h 4556159"/>
              <a:gd name="connsiteX35" fmla="*/ 705102 w 12584740"/>
              <a:gd name="connsiteY35" fmla="*/ 380672 h 4556159"/>
              <a:gd name="connsiteX36" fmla="*/ 800404 w 12584740"/>
              <a:gd name="connsiteY36" fmla="*/ 270755 h 4556159"/>
              <a:gd name="connsiteX37" fmla="*/ 842353 w 12584740"/>
              <a:gd name="connsiteY37" fmla="*/ 257559 h 4556159"/>
              <a:gd name="connsiteX38" fmla="*/ 912247 w 12584740"/>
              <a:gd name="connsiteY38" fmla="*/ 235092 h 4556159"/>
              <a:gd name="connsiteX39" fmla="*/ 927247 w 12584740"/>
              <a:gd name="connsiteY39" fmla="*/ 239063 h 4556159"/>
              <a:gd name="connsiteX40" fmla="*/ 933425 w 12584740"/>
              <a:gd name="connsiteY40" fmla="*/ 236995 h 4556159"/>
              <a:gd name="connsiteX41" fmla="*/ 934108 w 12584740"/>
              <a:gd name="connsiteY41" fmla="*/ 237279 h 4556159"/>
              <a:gd name="connsiteX42" fmla="*/ 935368 w 12584740"/>
              <a:gd name="connsiteY42" fmla="*/ 236344 h 4556159"/>
              <a:gd name="connsiteX43" fmla="*/ 949059 w 12584740"/>
              <a:gd name="connsiteY43" fmla="*/ 231759 h 4556159"/>
              <a:gd name="connsiteX44" fmla="*/ 980035 w 12584740"/>
              <a:gd name="connsiteY44" fmla="*/ 232451 h 4556159"/>
              <a:gd name="connsiteX45" fmla="*/ 998443 w 12584740"/>
              <a:gd name="connsiteY45" fmla="*/ 229669 h 4556159"/>
              <a:gd name="connsiteX46" fmla="*/ 1015140 w 12584740"/>
              <a:gd name="connsiteY46" fmla="*/ 211809 h 4556159"/>
              <a:gd name="connsiteX47" fmla="*/ 1027653 w 12584740"/>
              <a:gd name="connsiteY47" fmla="*/ 209075 h 4556159"/>
              <a:gd name="connsiteX48" fmla="*/ 1029989 w 12584740"/>
              <a:gd name="connsiteY48" fmla="*/ 206615 h 4556159"/>
              <a:gd name="connsiteX49" fmla="*/ 1036851 w 12584740"/>
              <a:gd name="connsiteY49" fmla="*/ 201625 h 4556159"/>
              <a:gd name="connsiteX50" fmla="*/ 1029120 w 12584740"/>
              <a:gd name="connsiteY50" fmla="*/ 198042 h 4556159"/>
              <a:gd name="connsiteX51" fmla="*/ 1113256 w 12584740"/>
              <a:gd name="connsiteY51" fmla="*/ 173389 h 4556159"/>
              <a:gd name="connsiteX52" fmla="*/ 1184710 w 12584740"/>
              <a:gd name="connsiteY52" fmla="*/ 152398 h 4556159"/>
              <a:gd name="connsiteX53" fmla="*/ 1310965 w 12584740"/>
              <a:gd name="connsiteY53" fmla="*/ 166725 h 4556159"/>
              <a:gd name="connsiteX54" fmla="*/ 1430934 w 12584740"/>
              <a:gd name="connsiteY54" fmla="*/ 119950 h 4556159"/>
              <a:gd name="connsiteX55" fmla="*/ 1463118 w 12584740"/>
              <a:gd name="connsiteY55" fmla="*/ 119757 h 4556159"/>
              <a:gd name="connsiteX56" fmla="*/ 1493444 w 12584740"/>
              <a:gd name="connsiteY56" fmla="*/ 128262 h 4556159"/>
              <a:gd name="connsiteX57" fmla="*/ 1493168 w 12584740"/>
              <a:gd name="connsiteY57" fmla="*/ 131301 h 4556159"/>
              <a:gd name="connsiteX58" fmla="*/ 1497974 w 12584740"/>
              <a:gd name="connsiteY58" fmla="*/ 132687 h 4556159"/>
              <a:gd name="connsiteX59" fmla="*/ 1502355 w 12584740"/>
              <a:gd name="connsiteY59" fmla="*/ 130762 h 4556159"/>
              <a:gd name="connsiteX60" fmla="*/ 1508100 w 12584740"/>
              <a:gd name="connsiteY60" fmla="*/ 132372 h 4556159"/>
              <a:gd name="connsiteX61" fmla="*/ 1523822 w 12584740"/>
              <a:gd name="connsiteY61" fmla="*/ 135958 h 4556159"/>
              <a:gd name="connsiteX62" fmla="*/ 1528971 w 12584740"/>
              <a:gd name="connsiteY62" fmla="*/ 142145 h 4556159"/>
              <a:gd name="connsiteX63" fmla="*/ 1590631 w 12584740"/>
              <a:gd name="connsiteY63" fmla="*/ 154682 h 4556159"/>
              <a:gd name="connsiteX64" fmla="*/ 1609537 w 12584740"/>
              <a:gd name="connsiteY64" fmla="*/ 150462 h 4556159"/>
              <a:gd name="connsiteX65" fmla="*/ 1631335 w 12584740"/>
              <a:gd name="connsiteY65" fmla="*/ 160532 h 4556159"/>
              <a:gd name="connsiteX66" fmla="*/ 1693983 w 12584740"/>
              <a:gd name="connsiteY66" fmla="*/ 164048 h 4556159"/>
              <a:gd name="connsiteX67" fmla="*/ 1763575 w 12584740"/>
              <a:gd name="connsiteY67" fmla="*/ 175690 h 4556159"/>
              <a:gd name="connsiteX68" fmla="*/ 1812709 w 12584740"/>
              <a:gd name="connsiteY68" fmla="*/ 188883 h 4556159"/>
              <a:gd name="connsiteX69" fmla="*/ 1945879 w 12584740"/>
              <a:gd name="connsiteY69" fmla="*/ 197052 h 4556159"/>
              <a:gd name="connsiteX70" fmla="*/ 1974418 w 12584740"/>
              <a:gd name="connsiteY70" fmla="*/ 189712 h 4556159"/>
              <a:gd name="connsiteX71" fmla="*/ 2235555 w 12584740"/>
              <a:gd name="connsiteY71" fmla="*/ 226659 h 4556159"/>
              <a:gd name="connsiteX72" fmla="*/ 2881775 w 12584740"/>
              <a:gd name="connsiteY72" fmla="*/ 214043 h 4556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2584740" h="4556159">
                <a:moveTo>
                  <a:pt x="2881775" y="214043"/>
                </a:moveTo>
                <a:lnTo>
                  <a:pt x="8923122" y="205911"/>
                </a:lnTo>
                <a:cubicBezTo>
                  <a:pt x="8923122" y="236009"/>
                  <a:pt x="10535176" y="68788"/>
                  <a:pt x="10535176" y="98886"/>
                </a:cubicBezTo>
                <a:lnTo>
                  <a:pt x="10552865" y="93120"/>
                </a:lnTo>
                <a:cubicBezTo>
                  <a:pt x="10602509" y="95039"/>
                  <a:pt x="10648374" y="81962"/>
                  <a:pt x="10704478" y="76437"/>
                </a:cubicBezTo>
                <a:cubicBezTo>
                  <a:pt x="10764532" y="85901"/>
                  <a:pt x="10796465" y="61749"/>
                  <a:pt x="10856419" y="55944"/>
                </a:cubicBezTo>
                <a:cubicBezTo>
                  <a:pt x="10914661" y="77716"/>
                  <a:pt x="10896627" y="22130"/>
                  <a:pt x="10946891" y="22447"/>
                </a:cubicBezTo>
                <a:cubicBezTo>
                  <a:pt x="11028004" y="41524"/>
                  <a:pt x="10945561" y="3905"/>
                  <a:pt x="11071737" y="7907"/>
                </a:cubicBezTo>
                <a:cubicBezTo>
                  <a:pt x="11078763" y="11268"/>
                  <a:pt x="11094187" y="7177"/>
                  <a:pt x="11092700" y="2345"/>
                </a:cubicBezTo>
                <a:cubicBezTo>
                  <a:pt x="11100672" y="3621"/>
                  <a:pt x="11119582" y="12415"/>
                  <a:pt x="11121627" y="4539"/>
                </a:cubicBezTo>
                <a:cubicBezTo>
                  <a:pt x="11161872" y="2410"/>
                  <a:pt x="11201801" y="5778"/>
                  <a:pt x="11237564" y="14319"/>
                </a:cubicBezTo>
                <a:cubicBezTo>
                  <a:pt x="11315265" y="-1427"/>
                  <a:pt x="11272628" y="36301"/>
                  <a:pt x="11328738" y="30868"/>
                </a:cubicBezTo>
                <a:cubicBezTo>
                  <a:pt x="11373885" y="14123"/>
                  <a:pt x="11390505" y="26175"/>
                  <a:pt x="11442587" y="14368"/>
                </a:cubicBezTo>
                <a:cubicBezTo>
                  <a:pt x="11460405" y="39138"/>
                  <a:pt x="11491560" y="10212"/>
                  <a:pt x="11511928" y="16713"/>
                </a:cubicBezTo>
                <a:cubicBezTo>
                  <a:pt x="11544050" y="-13836"/>
                  <a:pt x="11591566" y="41138"/>
                  <a:pt x="11625388" y="39481"/>
                </a:cubicBezTo>
                <a:cubicBezTo>
                  <a:pt x="11682275" y="32159"/>
                  <a:pt x="11743456" y="-367"/>
                  <a:pt x="11775146" y="27611"/>
                </a:cubicBezTo>
                <a:cubicBezTo>
                  <a:pt x="11779070" y="15386"/>
                  <a:pt x="11773473" y="-818"/>
                  <a:pt x="11806024" y="88"/>
                </a:cubicBezTo>
                <a:cubicBezTo>
                  <a:pt x="11821005" y="-1216"/>
                  <a:pt x="11833611" y="12437"/>
                  <a:pt x="11865034" y="19785"/>
                </a:cubicBezTo>
                <a:cubicBezTo>
                  <a:pt x="11905979" y="29998"/>
                  <a:pt x="11998366" y="9552"/>
                  <a:pt x="11994565" y="44174"/>
                </a:cubicBezTo>
                <a:cubicBezTo>
                  <a:pt x="12007200" y="63922"/>
                  <a:pt x="12058131" y="30230"/>
                  <a:pt x="12059283" y="52111"/>
                </a:cubicBezTo>
                <a:cubicBezTo>
                  <a:pt x="12081498" y="36953"/>
                  <a:pt x="12122851" y="58256"/>
                  <a:pt x="12160147" y="55873"/>
                </a:cubicBezTo>
                <a:cubicBezTo>
                  <a:pt x="12167674" y="65410"/>
                  <a:pt x="12176238" y="64529"/>
                  <a:pt x="12190854" y="58535"/>
                </a:cubicBezTo>
                <a:lnTo>
                  <a:pt x="12215705" y="59963"/>
                </a:lnTo>
                <a:lnTo>
                  <a:pt x="12584740" y="3074876"/>
                </a:lnTo>
                <a:lnTo>
                  <a:pt x="483060" y="4556159"/>
                </a:lnTo>
                <a:lnTo>
                  <a:pt x="0" y="609687"/>
                </a:lnTo>
                <a:lnTo>
                  <a:pt x="7836" y="612367"/>
                </a:lnTo>
                <a:cubicBezTo>
                  <a:pt x="25349" y="620104"/>
                  <a:pt x="41483" y="627786"/>
                  <a:pt x="59804" y="632641"/>
                </a:cubicBezTo>
                <a:cubicBezTo>
                  <a:pt x="75146" y="654421"/>
                  <a:pt x="167365" y="632597"/>
                  <a:pt x="189088" y="635215"/>
                </a:cubicBezTo>
                <a:cubicBezTo>
                  <a:pt x="217440" y="623749"/>
                  <a:pt x="208344" y="626448"/>
                  <a:pt x="238402" y="617809"/>
                </a:cubicBezTo>
                <a:cubicBezTo>
                  <a:pt x="247394" y="590135"/>
                  <a:pt x="303125" y="595692"/>
                  <a:pt x="332970" y="587858"/>
                </a:cubicBezTo>
                <a:cubicBezTo>
                  <a:pt x="336621" y="563687"/>
                  <a:pt x="356128" y="555392"/>
                  <a:pt x="407552" y="528789"/>
                </a:cubicBezTo>
                <a:cubicBezTo>
                  <a:pt x="410625" y="501558"/>
                  <a:pt x="481949" y="526749"/>
                  <a:pt x="497934" y="483200"/>
                </a:cubicBezTo>
                <a:cubicBezTo>
                  <a:pt x="501858" y="484200"/>
                  <a:pt x="506013" y="484811"/>
                  <a:pt x="510273" y="485018"/>
                </a:cubicBezTo>
                <a:cubicBezTo>
                  <a:pt x="535011" y="486222"/>
                  <a:pt x="557770" y="473768"/>
                  <a:pt x="561099" y="457203"/>
                </a:cubicBezTo>
                <a:cubicBezTo>
                  <a:pt x="592709" y="393031"/>
                  <a:pt x="657171" y="417531"/>
                  <a:pt x="705102" y="380672"/>
                </a:cubicBezTo>
                <a:cubicBezTo>
                  <a:pt x="762904" y="342107"/>
                  <a:pt x="753762" y="341220"/>
                  <a:pt x="800404" y="270755"/>
                </a:cubicBezTo>
                <a:cubicBezTo>
                  <a:pt x="821510" y="277286"/>
                  <a:pt x="831930" y="272279"/>
                  <a:pt x="842353" y="257559"/>
                </a:cubicBezTo>
                <a:cubicBezTo>
                  <a:pt x="871396" y="239661"/>
                  <a:pt x="901151" y="269258"/>
                  <a:pt x="912247" y="235092"/>
                </a:cubicBezTo>
                <a:cubicBezTo>
                  <a:pt x="915193" y="239660"/>
                  <a:pt x="920652" y="240302"/>
                  <a:pt x="927247" y="239063"/>
                </a:cubicBezTo>
                <a:lnTo>
                  <a:pt x="933425" y="236995"/>
                </a:lnTo>
                <a:lnTo>
                  <a:pt x="934108" y="237279"/>
                </a:lnTo>
                <a:lnTo>
                  <a:pt x="935368" y="236344"/>
                </a:lnTo>
                <a:lnTo>
                  <a:pt x="949059" y="231759"/>
                </a:lnTo>
                <a:cubicBezTo>
                  <a:pt x="964033" y="225857"/>
                  <a:pt x="978036" y="220629"/>
                  <a:pt x="980035" y="232451"/>
                </a:cubicBezTo>
                <a:cubicBezTo>
                  <a:pt x="988861" y="233151"/>
                  <a:pt x="994474" y="231910"/>
                  <a:pt x="998443" y="229669"/>
                </a:cubicBezTo>
                <a:cubicBezTo>
                  <a:pt x="1006381" y="225191"/>
                  <a:pt x="1007750" y="216720"/>
                  <a:pt x="1015140" y="211809"/>
                </a:cubicBezTo>
                <a:lnTo>
                  <a:pt x="1027653" y="209075"/>
                </a:lnTo>
                <a:lnTo>
                  <a:pt x="1029989" y="206615"/>
                </a:lnTo>
                <a:lnTo>
                  <a:pt x="1036851" y="201625"/>
                </a:lnTo>
                <a:lnTo>
                  <a:pt x="1029120" y="198042"/>
                </a:lnTo>
                <a:cubicBezTo>
                  <a:pt x="1021104" y="195096"/>
                  <a:pt x="1101729" y="180798"/>
                  <a:pt x="1113256" y="173389"/>
                </a:cubicBezTo>
                <a:lnTo>
                  <a:pt x="1184710" y="152398"/>
                </a:lnTo>
                <a:lnTo>
                  <a:pt x="1310965" y="166725"/>
                </a:lnTo>
                <a:cubicBezTo>
                  <a:pt x="1336372" y="131696"/>
                  <a:pt x="1403197" y="140119"/>
                  <a:pt x="1430934" y="119950"/>
                </a:cubicBezTo>
                <a:lnTo>
                  <a:pt x="1463118" y="119757"/>
                </a:lnTo>
                <a:lnTo>
                  <a:pt x="1493444" y="128262"/>
                </a:lnTo>
                <a:lnTo>
                  <a:pt x="1493168" y="131301"/>
                </a:lnTo>
                <a:cubicBezTo>
                  <a:pt x="1493827" y="133297"/>
                  <a:pt x="1495475" y="133471"/>
                  <a:pt x="1497974" y="132687"/>
                </a:cubicBezTo>
                <a:lnTo>
                  <a:pt x="1502355" y="130762"/>
                </a:lnTo>
                <a:lnTo>
                  <a:pt x="1508100" y="132372"/>
                </a:lnTo>
                <a:lnTo>
                  <a:pt x="1523822" y="135958"/>
                </a:lnTo>
                <a:lnTo>
                  <a:pt x="1528971" y="142145"/>
                </a:lnTo>
                <a:cubicBezTo>
                  <a:pt x="1544182" y="151821"/>
                  <a:pt x="1579536" y="139768"/>
                  <a:pt x="1590631" y="154682"/>
                </a:cubicBezTo>
                <a:lnTo>
                  <a:pt x="1609537" y="150462"/>
                </a:lnTo>
                <a:lnTo>
                  <a:pt x="1631335" y="160532"/>
                </a:lnTo>
                <a:cubicBezTo>
                  <a:pt x="1651445" y="168813"/>
                  <a:pt x="1672155" y="173541"/>
                  <a:pt x="1693983" y="164048"/>
                </a:cubicBezTo>
                <a:cubicBezTo>
                  <a:pt x="1686705" y="185321"/>
                  <a:pt x="1748101" y="157604"/>
                  <a:pt x="1763575" y="175690"/>
                </a:cubicBezTo>
                <a:cubicBezTo>
                  <a:pt x="1773286" y="190711"/>
                  <a:pt x="1794179" y="185800"/>
                  <a:pt x="1812709" y="188883"/>
                </a:cubicBezTo>
                <a:cubicBezTo>
                  <a:pt x="1830479" y="202932"/>
                  <a:pt x="1918180" y="204037"/>
                  <a:pt x="1945879" y="197052"/>
                </a:cubicBezTo>
                <a:cubicBezTo>
                  <a:pt x="1955185" y="193416"/>
                  <a:pt x="1964727" y="191072"/>
                  <a:pt x="1974418" y="189712"/>
                </a:cubicBezTo>
                <a:lnTo>
                  <a:pt x="2235555" y="226659"/>
                </a:lnTo>
                <a:cubicBezTo>
                  <a:pt x="2235555" y="166322"/>
                  <a:pt x="2881775" y="274380"/>
                  <a:pt x="2881775" y="21404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BBFDD63-AD5F-4E42-979B-2FBDE3450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7855" y="1431370"/>
            <a:ext cx="5217258" cy="3382462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81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81D05C-025E-491A-B312-5E02B29D3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6353" y="1614523"/>
            <a:ext cx="2040262" cy="3016156"/>
          </a:xfrm>
          <a:prstGeom prst="rect">
            <a:avLst/>
          </a:prstGeom>
        </p:spPr>
      </p:pic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AABDB02C-700D-4121-B1D1-CCB58F4BE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4339" y="1431370"/>
            <a:ext cx="5217258" cy="3382462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81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D67384-1796-4D56-AE50-9A694C145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5207" y="1614523"/>
            <a:ext cx="4435523" cy="301615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0D489DE-5C10-49DA-8498-820793648D4A}"/>
              </a:ext>
            </a:extLst>
          </p:cNvPr>
          <p:cNvSpPr txBox="1"/>
          <p:nvPr/>
        </p:nvSpPr>
        <p:spPr>
          <a:xfrm>
            <a:off x="1050879" y="5081956"/>
            <a:ext cx="10117130" cy="13188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r>
              <a:rPr lang="en-US" sz="3000" spc="50" dirty="0">
                <a:solidFill>
                  <a:schemeClr val="tx1">
                    <a:lumMod val="85000"/>
                    <a:lumOff val="15000"/>
                  </a:schemeClr>
                </a:solidFill>
                <a:ea typeface="Batang" panose="02030600000101010101" pitchFamily="18" charset="-127"/>
              </a:rPr>
              <a:t>Conditioning</a:t>
            </a:r>
            <a:r>
              <a:rPr lang="en-US" spc="50" dirty="0">
                <a:solidFill>
                  <a:schemeClr val="tx1">
                    <a:lumMod val="85000"/>
                    <a:lumOff val="15000"/>
                  </a:schemeClr>
                </a:solidFill>
                <a:ea typeface="Batang" panose="02030600000101010101" pitchFamily="18" charset="-127"/>
              </a:rPr>
              <a:t> — </a:t>
            </a:r>
            <a:r>
              <a:rPr lang="en-US" sz="2500" spc="50" dirty="0">
                <a:solidFill>
                  <a:schemeClr val="tx1">
                    <a:lumMod val="85000"/>
                    <a:lumOff val="15000"/>
                  </a:schemeClr>
                </a:solidFill>
                <a:ea typeface="Batang" panose="02030600000101010101" pitchFamily="18" charset="-127"/>
              </a:rPr>
              <a:t>the ability to connect stimuli (the changes that occur in the environment) with responses (behaviors or other actions).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7AEA19-AFF8-46E5-94F8-E2019DBEAA48}"/>
              </a:ext>
            </a:extLst>
          </p:cNvPr>
          <p:cNvSpPr txBox="1"/>
          <p:nvPr/>
        </p:nvSpPr>
        <p:spPr>
          <a:xfrm>
            <a:off x="1050879" y="5081956"/>
            <a:ext cx="10117130" cy="13188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endParaRPr lang="en-US" sz="3000" spc="50" dirty="0">
              <a:solidFill>
                <a:schemeClr val="tx1">
                  <a:lumMod val="85000"/>
                  <a:lumOff val="15000"/>
                </a:schemeClr>
              </a:solidFill>
              <a:ea typeface="Batang" panose="02030600000101010101" pitchFamily="18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3457DA-A300-4875-A25D-1931C513BB47}"/>
              </a:ext>
            </a:extLst>
          </p:cNvPr>
          <p:cNvSpPr txBox="1"/>
          <p:nvPr/>
        </p:nvSpPr>
        <p:spPr>
          <a:xfrm>
            <a:off x="1050879" y="5081956"/>
            <a:ext cx="10117130" cy="13188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endParaRPr lang="en-US" sz="5000" spc="50" dirty="0">
              <a:solidFill>
                <a:schemeClr val="tx1">
                  <a:lumMod val="85000"/>
                  <a:lumOff val="15000"/>
                </a:schemeClr>
              </a:solidFill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5645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BA4B6D2-67B7-4DDF-9D67-252A664A4E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D6C395-FCB4-4816-A309-656953575B9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/>
        </p:blipFill>
        <p:spPr>
          <a:xfrm>
            <a:off x="1" y="10"/>
            <a:ext cx="12192000" cy="685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834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31AA1E1C-DA67-488F-A983-F3ABD792C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067B36-8F71-403C-BDDA-089C9D8BBE4D}"/>
              </a:ext>
            </a:extLst>
          </p:cNvPr>
          <p:cNvSpPr txBox="1"/>
          <p:nvPr/>
        </p:nvSpPr>
        <p:spPr>
          <a:xfrm>
            <a:off x="1289407" y="609602"/>
            <a:ext cx="9647433" cy="679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cap="all" spc="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  <a:cs typeface="+mj-cs"/>
              </a:rPr>
              <a:t>Other Types of Learning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C46DA5A-CECD-42F0-A57E-8D5BAE362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18708">
            <a:off x="-249318" y="3024527"/>
            <a:ext cx="12584740" cy="4556159"/>
          </a:xfrm>
          <a:custGeom>
            <a:avLst/>
            <a:gdLst>
              <a:gd name="connsiteX0" fmla="*/ 1976651 w 12584740"/>
              <a:gd name="connsiteY0" fmla="*/ 27745 h 4575313"/>
              <a:gd name="connsiteX1" fmla="*/ 10535175 w 12584740"/>
              <a:gd name="connsiteY1" fmla="*/ 27745 h 4575313"/>
              <a:gd name="connsiteX2" fmla="*/ 10535176 w 12584740"/>
              <a:gd name="connsiteY2" fmla="*/ 118040 h 4575313"/>
              <a:gd name="connsiteX3" fmla="*/ 10552865 w 12584740"/>
              <a:gd name="connsiteY3" fmla="*/ 112274 h 4575313"/>
              <a:gd name="connsiteX4" fmla="*/ 10704478 w 12584740"/>
              <a:gd name="connsiteY4" fmla="*/ 95591 h 4575313"/>
              <a:gd name="connsiteX5" fmla="*/ 10856419 w 12584740"/>
              <a:gd name="connsiteY5" fmla="*/ 75098 h 4575313"/>
              <a:gd name="connsiteX6" fmla="*/ 10946891 w 12584740"/>
              <a:gd name="connsiteY6" fmla="*/ 41601 h 4575313"/>
              <a:gd name="connsiteX7" fmla="*/ 11071737 w 12584740"/>
              <a:gd name="connsiteY7" fmla="*/ 27061 h 4575313"/>
              <a:gd name="connsiteX8" fmla="*/ 11092700 w 12584740"/>
              <a:gd name="connsiteY8" fmla="*/ 21499 h 4575313"/>
              <a:gd name="connsiteX9" fmla="*/ 11121627 w 12584740"/>
              <a:gd name="connsiteY9" fmla="*/ 23693 h 4575313"/>
              <a:gd name="connsiteX10" fmla="*/ 11237564 w 12584740"/>
              <a:gd name="connsiteY10" fmla="*/ 33473 h 4575313"/>
              <a:gd name="connsiteX11" fmla="*/ 11328738 w 12584740"/>
              <a:gd name="connsiteY11" fmla="*/ 50022 h 4575313"/>
              <a:gd name="connsiteX12" fmla="*/ 11442587 w 12584740"/>
              <a:gd name="connsiteY12" fmla="*/ 33522 h 4575313"/>
              <a:gd name="connsiteX13" fmla="*/ 11511928 w 12584740"/>
              <a:gd name="connsiteY13" fmla="*/ 35867 h 4575313"/>
              <a:gd name="connsiteX14" fmla="*/ 11625388 w 12584740"/>
              <a:gd name="connsiteY14" fmla="*/ 58635 h 4575313"/>
              <a:gd name="connsiteX15" fmla="*/ 11775146 w 12584740"/>
              <a:gd name="connsiteY15" fmla="*/ 46765 h 4575313"/>
              <a:gd name="connsiteX16" fmla="*/ 11806024 w 12584740"/>
              <a:gd name="connsiteY16" fmla="*/ 19242 h 4575313"/>
              <a:gd name="connsiteX17" fmla="*/ 11847451 w 12584740"/>
              <a:gd name="connsiteY17" fmla="*/ 1939 h 4575313"/>
              <a:gd name="connsiteX18" fmla="*/ 11865034 w 12584740"/>
              <a:gd name="connsiteY18" fmla="*/ 38939 h 4575313"/>
              <a:gd name="connsiteX19" fmla="*/ 11994565 w 12584740"/>
              <a:gd name="connsiteY19" fmla="*/ 63328 h 4575313"/>
              <a:gd name="connsiteX20" fmla="*/ 12059283 w 12584740"/>
              <a:gd name="connsiteY20" fmla="*/ 71265 h 4575313"/>
              <a:gd name="connsiteX21" fmla="*/ 12160147 w 12584740"/>
              <a:gd name="connsiteY21" fmla="*/ 75027 h 4575313"/>
              <a:gd name="connsiteX22" fmla="*/ 12190854 w 12584740"/>
              <a:gd name="connsiteY22" fmla="*/ 77689 h 4575313"/>
              <a:gd name="connsiteX23" fmla="*/ 12215705 w 12584740"/>
              <a:gd name="connsiteY23" fmla="*/ 79117 h 4575313"/>
              <a:gd name="connsiteX24" fmla="*/ 12336770 w 12584740"/>
              <a:gd name="connsiteY24" fmla="*/ 1068186 h 4575313"/>
              <a:gd name="connsiteX25" fmla="*/ 12397764 w 12584740"/>
              <a:gd name="connsiteY25" fmla="*/ 1566491 h 4575313"/>
              <a:gd name="connsiteX26" fmla="*/ 12584740 w 12584740"/>
              <a:gd name="connsiteY26" fmla="*/ 3094030 h 4575313"/>
              <a:gd name="connsiteX27" fmla="*/ 483060 w 12584740"/>
              <a:gd name="connsiteY27" fmla="*/ 4575313 h 4575313"/>
              <a:gd name="connsiteX28" fmla="*/ 296084 w 12584740"/>
              <a:gd name="connsiteY28" fmla="*/ 3047774 h 4575313"/>
              <a:gd name="connsiteX29" fmla="*/ 235090 w 12584740"/>
              <a:gd name="connsiteY29" fmla="*/ 2549469 h 4575313"/>
              <a:gd name="connsiteX30" fmla="*/ 0 w 12584740"/>
              <a:gd name="connsiteY30" fmla="*/ 628841 h 4575313"/>
              <a:gd name="connsiteX31" fmla="*/ 7836 w 12584740"/>
              <a:gd name="connsiteY31" fmla="*/ 631521 h 4575313"/>
              <a:gd name="connsiteX32" fmla="*/ 59804 w 12584740"/>
              <a:gd name="connsiteY32" fmla="*/ 651795 h 4575313"/>
              <a:gd name="connsiteX33" fmla="*/ 189088 w 12584740"/>
              <a:gd name="connsiteY33" fmla="*/ 654369 h 4575313"/>
              <a:gd name="connsiteX34" fmla="*/ 238402 w 12584740"/>
              <a:gd name="connsiteY34" fmla="*/ 636963 h 4575313"/>
              <a:gd name="connsiteX35" fmla="*/ 332970 w 12584740"/>
              <a:gd name="connsiteY35" fmla="*/ 607012 h 4575313"/>
              <a:gd name="connsiteX36" fmla="*/ 407552 w 12584740"/>
              <a:gd name="connsiteY36" fmla="*/ 547943 h 4575313"/>
              <a:gd name="connsiteX37" fmla="*/ 497934 w 12584740"/>
              <a:gd name="connsiteY37" fmla="*/ 502354 h 4575313"/>
              <a:gd name="connsiteX38" fmla="*/ 510273 w 12584740"/>
              <a:gd name="connsiteY38" fmla="*/ 504172 h 4575313"/>
              <a:gd name="connsiteX39" fmla="*/ 561099 w 12584740"/>
              <a:gd name="connsiteY39" fmla="*/ 476357 h 4575313"/>
              <a:gd name="connsiteX40" fmla="*/ 705102 w 12584740"/>
              <a:gd name="connsiteY40" fmla="*/ 399826 h 4575313"/>
              <a:gd name="connsiteX41" fmla="*/ 800404 w 12584740"/>
              <a:gd name="connsiteY41" fmla="*/ 289909 h 4575313"/>
              <a:gd name="connsiteX42" fmla="*/ 842353 w 12584740"/>
              <a:gd name="connsiteY42" fmla="*/ 276713 h 4575313"/>
              <a:gd name="connsiteX43" fmla="*/ 912247 w 12584740"/>
              <a:gd name="connsiteY43" fmla="*/ 254246 h 4575313"/>
              <a:gd name="connsiteX44" fmla="*/ 927247 w 12584740"/>
              <a:gd name="connsiteY44" fmla="*/ 258217 h 4575313"/>
              <a:gd name="connsiteX45" fmla="*/ 933425 w 12584740"/>
              <a:gd name="connsiteY45" fmla="*/ 256149 h 4575313"/>
              <a:gd name="connsiteX46" fmla="*/ 934108 w 12584740"/>
              <a:gd name="connsiteY46" fmla="*/ 256433 h 4575313"/>
              <a:gd name="connsiteX47" fmla="*/ 935368 w 12584740"/>
              <a:gd name="connsiteY47" fmla="*/ 255498 h 4575313"/>
              <a:gd name="connsiteX48" fmla="*/ 949059 w 12584740"/>
              <a:gd name="connsiteY48" fmla="*/ 250913 h 4575313"/>
              <a:gd name="connsiteX49" fmla="*/ 980035 w 12584740"/>
              <a:gd name="connsiteY49" fmla="*/ 251605 h 4575313"/>
              <a:gd name="connsiteX50" fmla="*/ 998443 w 12584740"/>
              <a:gd name="connsiteY50" fmla="*/ 248823 h 4575313"/>
              <a:gd name="connsiteX51" fmla="*/ 1015140 w 12584740"/>
              <a:gd name="connsiteY51" fmla="*/ 230963 h 4575313"/>
              <a:gd name="connsiteX52" fmla="*/ 1027653 w 12584740"/>
              <a:gd name="connsiteY52" fmla="*/ 228229 h 4575313"/>
              <a:gd name="connsiteX53" fmla="*/ 1029989 w 12584740"/>
              <a:gd name="connsiteY53" fmla="*/ 225769 h 4575313"/>
              <a:gd name="connsiteX54" fmla="*/ 1036851 w 12584740"/>
              <a:gd name="connsiteY54" fmla="*/ 220779 h 4575313"/>
              <a:gd name="connsiteX55" fmla="*/ 1029120 w 12584740"/>
              <a:gd name="connsiteY55" fmla="*/ 217196 h 4575313"/>
              <a:gd name="connsiteX56" fmla="*/ 1113256 w 12584740"/>
              <a:gd name="connsiteY56" fmla="*/ 192543 h 4575313"/>
              <a:gd name="connsiteX57" fmla="*/ 1184710 w 12584740"/>
              <a:gd name="connsiteY57" fmla="*/ 171552 h 4575313"/>
              <a:gd name="connsiteX58" fmla="*/ 1310965 w 12584740"/>
              <a:gd name="connsiteY58" fmla="*/ 185879 h 4575313"/>
              <a:gd name="connsiteX59" fmla="*/ 1430934 w 12584740"/>
              <a:gd name="connsiteY59" fmla="*/ 139104 h 4575313"/>
              <a:gd name="connsiteX60" fmla="*/ 1463118 w 12584740"/>
              <a:gd name="connsiteY60" fmla="*/ 138911 h 4575313"/>
              <a:gd name="connsiteX61" fmla="*/ 1493444 w 12584740"/>
              <a:gd name="connsiteY61" fmla="*/ 147416 h 4575313"/>
              <a:gd name="connsiteX62" fmla="*/ 1493168 w 12584740"/>
              <a:gd name="connsiteY62" fmla="*/ 150455 h 4575313"/>
              <a:gd name="connsiteX63" fmla="*/ 1497974 w 12584740"/>
              <a:gd name="connsiteY63" fmla="*/ 151841 h 4575313"/>
              <a:gd name="connsiteX64" fmla="*/ 1502355 w 12584740"/>
              <a:gd name="connsiteY64" fmla="*/ 149916 h 4575313"/>
              <a:gd name="connsiteX65" fmla="*/ 1508100 w 12584740"/>
              <a:gd name="connsiteY65" fmla="*/ 151526 h 4575313"/>
              <a:gd name="connsiteX66" fmla="*/ 1523822 w 12584740"/>
              <a:gd name="connsiteY66" fmla="*/ 155112 h 4575313"/>
              <a:gd name="connsiteX67" fmla="*/ 1528971 w 12584740"/>
              <a:gd name="connsiteY67" fmla="*/ 161299 h 4575313"/>
              <a:gd name="connsiteX68" fmla="*/ 1590631 w 12584740"/>
              <a:gd name="connsiteY68" fmla="*/ 173836 h 4575313"/>
              <a:gd name="connsiteX69" fmla="*/ 1609537 w 12584740"/>
              <a:gd name="connsiteY69" fmla="*/ 169616 h 4575313"/>
              <a:gd name="connsiteX70" fmla="*/ 1631335 w 12584740"/>
              <a:gd name="connsiteY70" fmla="*/ 179686 h 4575313"/>
              <a:gd name="connsiteX71" fmla="*/ 1693983 w 12584740"/>
              <a:gd name="connsiteY71" fmla="*/ 183202 h 4575313"/>
              <a:gd name="connsiteX72" fmla="*/ 1763575 w 12584740"/>
              <a:gd name="connsiteY72" fmla="*/ 194844 h 4575313"/>
              <a:gd name="connsiteX73" fmla="*/ 1812709 w 12584740"/>
              <a:gd name="connsiteY73" fmla="*/ 208037 h 4575313"/>
              <a:gd name="connsiteX74" fmla="*/ 1945879 w 12584740"/>
              <a:gd name="connsiteY74" fmla="*/ 216206 h 4575313"/>
              <a:gd name="connsiteX75" fmla="*/ 1974418 w 12584740"/>
              <a:gd name="connsiteY75" fmla="*/ 208866 h 4575313"/>
              <a:gd name="connsiteX76" fmla="*/ 1976651 w 12584740"/>
              <a:gd name="connsiteY76" fmla="*/ 208757 h 4575313"/>
              <a:gd name="connsiteX0" fmla="*/ 2881775 w 12584740"/>
              <a:gd name="connsiteY0" fmla="*/ 233197 h 4575313"/>
              <a:gd name="connsiteX1" fmla="*/ 10535175 w 12584740"/>
              <a:gd name="connsiteY1" fmla="*/ 27745 h 4575313"/>
              <a:gd name="connsiteX2" fmla="*/ 10535176 w 12584740"/>
              <a:gd name="connsiteY2" fmla="*/ 118040 h 4575313"/>
              <a:gd name="connsiteX3" fmla="*/ 10552865 w 12584740"/>
              <a:gd name="connsiteY3" fmla="*/ 112274 h 4575313"/>
              <a:gd name="connsiteX4" fmla="*/ 10704478 w 12584740"/>
              <a:gd name="connsiteY4" fmla="*/ 95591 h 4575313"/>
              <a:gd name="connsiteX5" fmla="*/ 10856419 w 12584740"/>
              <a:gd name="connsiteY5" fmla="*/ 75098 h 4575313"/>
              <a:gd name="connsiteX6" fmla="*/ 10946891 w 12584740"/>
              <a:gd name="connsiteY6" fmla="*/ 41601 h 4575313"/>
              <a:gd name="connsiteX7" fmla="*/ 11071737 w 12584740"/>
              <a:gd name="connsiteY7" fmla="*/ 27061 h 4575313"/>
              <a:gd name="connsiteX8" fmla="*/ 11092700 w 12584740"/>
              <a:gd name="connsiteY8" fmla="*/ 21499 h 4575313"/>
              <a:gd name="connsiteX9" fmla="*/ 11121627 w 12584740"/>
              <a:gd name="connsiteY9" fmla="*/ 23693 h 4575313"/>
              <a:gd name="connsiteX10" fmla="*/ 11237564 w 12584740"/>
              <a:gd name="connsiteY10" fmla="*/ 33473 h 4575313"/>
              <a:gd name="connsiteX11" fmla="*/ 11328738 w 12584740"/>
              <a:gd name="connsiteY11" fmla="*/ 50022 h 4575313"/>
              <a:gd name="connsiteX12" fmla="*/ 11442587 w 12584740"/>
              <a:gd name="connsiteY12" fmla="*/ 33522 h 4575313"/>
              <a:gd name="connsiteX13" fmla="*/ 11511928 w 12584740"/>
              <a:gd name="connsiteY13" fmla="*/ 35867 h 4575313"/>
              <a:gd name="connsiteX14" fmla="*/ 11625388 w 12584740"/>
              <a:gd name="connsiteY14" fmla="*/ 58635 h 4575313"/>
              <a:gd name="connsiteX15" fmla="*/ 11775146 w 12584740"/>
              <a:gd name="connsiteY15" fmla="*/ 46765 h 4575313"/>
              <a:gd name="connsiteX16" fmla="*/ 11806024 w 12584740"/>
              <a:gd name="connsiteY16" fmla="*/ 19242 h 4575313"/>
              <a:gd name="connsiteX17" fmla="*/ 11847451 w 12584740"/>
              <a:gd name="connsiteY17" fmla="*/ 1939 h 4575313"/>
              <a:gd name="connsiteX18" fmla="*/ 11865034 w 12584740"/>
              <a:gd name="connsiteY18" fmla="*/ 38939 h 4575313"/>
              <a:gd name="connsiteX19" fmla="*/ 11994565 w 12584740"/>
              <a:gd name="connsiteY19" fmla="*/ 63328 h 4575313"/>
              <a:gd name="connsiteX20" fmla="*/ 12059283 w 12584740"/>
              <a:gd name="connsiteY20" fmla="*/ 71265 h 4575313"/>
              <a:gd name="connsiteX21" fmla="*/ 12160147 w 12584740"/>
              <a:gd name="connsiteY21" fmla="*/ 75027 h 4575313"/>
              <a:gd name="connsiteX22" fmla="*/ 12190854 w 12584740"/>
              <a:gd name="connsiteY22" fmla="*/ 77689 h 4575313"/>
              <a:gd name="connsiteX23" fmla="*/ 12215705 w 12584740"/>
              <a:gd name="connsiteY23" fmla="*/ 79117 h 4575313"/>
              <a:gd name="connsiteX24" fmla="*/ 12336770 w 12584740"/>
              <a:gd name="connsiteY24" fmla="*/ 1068186 h 4575313"/>
              <a:gd name="connsiteX25" fmla="*/ 12397764 w 12584740"/>
              <a:gd name="connsiteY25" fmla="*/ 1566491 h 4575313"/>
              <a:gd name="connsiteX26" fmla="*/ 12584740 w 12584740"/>
              <a:gd name="connsiteY26" fmla="*/ 3094030 h 4575313"/>
              <a:gd name="connsiteX27" fmla="*/ 483060 w 12584740"/>
              <a:gd name="connsiteY27" fmla="*/ 4575313 h 4575313"/>
              <a:gd name="connsiteX28" fmla="*/ 296084 w 12584740"/>
              <a:gd name="connsiteY28" fmla="*/ 3047774 h 4575313"/>
              <a:gd name="connsiteX29" fmla="*/ 235090 w 12584740"/>
              <a:gd name="connsiteY29" fmla="*/ 2549469 h 4575313"/>
              <a:gd name="connsiteX30" fmla="*/ 0 w 12584740"/>
              <a:gd name="connsiteY30" fmla="*/ 628841 h 4575313"/>
              <a:gd name="connsiteX31" fmla="*/ 7836 w 12584740"/>
              <a:gd name="connsiteY31" fmla="*/ 631521 h 4575313"/>
              <a:gd name="connsiteX32" fmla="*/ 59804 w 12584740"/>
              <a:gd name="connsiteY32" fmla="*/ 651795 h 4575313"/>
              <a:gd name="connsiteX33" fmla="*/ 189088 w 12584740"/>
              <a:gd name="connsiteY33" fmla="*/ 654369 h 4575313"/>
              <a:gd name="connsiteX34" fmla="*/ 238402 w 12584740"/>
              <a:gd name="connsiteY34" fmla="*/ 636963 h 4575313"/>
              <a:gd name="connsiteX35" fmla="*/ 332970 w 12584740"/>
              <a:gd name="connsiteY35" fmla="*/ 607012 h 4575313"/>
              <a:gd name="connsiteX36" fmla="*/ 407552 w 12584740"/>
              <a:gd name="connsiteY36" fmla="*/ 547943 h 4575313"/>
              <a:gd name="connsiteX37" fmla="*/ 497934 w 12584740"/>
              <a:gd name="connsiteY37" fmla="*/ 502354 h 4575313"/>
              <a:gd name="connsiteX38" fmla="*/ 510273 w 12584740"/>
              <a:gd name="connsiteY38" fmla="*/ 504172 h 4575313"/>
              <a:gd name="connsiteX39" fmla="*/ 561099 w 12584740"/>
              <a:gd name="connsiteY39" fmla="*/ 476357 h 4575313"/>
              <a:gd name="connsiteX40" fmla="*/ 705102 w 12584740"/>
              <a:gd name="connsiteY40" fmla="*/ 399826 h 4575313"/>
              <a:gd name="connsiteX41" fmla="*/ 800404 w 12584740"/>
              <a:gd name="connsiteY41" fmla="*/ 289909 h 4575313"/>
              <a:gd name="connsiteX42" fmla="*/ 842353 w 12584740"/>
              <a:gd name="connsiteY42" fmla="*/ 276713 h 4575313"/>
              <a:gd name="connsiteX43" fmla="*/ 912247 w 12584740"/>
              <a:gd name="connsiteY43" fmla="*/ 254246 h 4575313"/>
              <a:gd name="connsiteX44" fmla="*/ 927247 w 12584740"/>
              <a:gd name="connsiteY44" fmla="*/ 258217 h 4575313"/>
              <a:gd name="connsiteX45" fmla="*/ 933425 w 12584740"/>
              <a:gd name="connsiteY45" fmla="*/ 256149 h 4575313"/>
              <a:gd name="connsiteX46" fmla="*/ 934108 w 12584740"/>
              <a:gd name="connsiteY46" fmla="*/ 256433 h 4575313"/>
              <a:gd name="connsiteX47" fmla="*/ 935368 w 12584740"/>
              <a:gd name="connsiteY47" fmla="*/ 255498 h 4575313"/>
              <a:gd name="connsiteX48" fmla="*/ 949059 w 12584740"/>
              <a:gd name="connsiteY48" fmla="*/ 250913 h 4575313"/>
              <a:gd name="connsiteX49" fmla="*/ 980035 w 12584740"/>
              <a:gd name="connsiteY49" fmla="*/ 251605 h 4575313"/>
              <a:gd name="connsiteX50" fmla="*/ 998443 w 12584740"/>
              <a:gd name="connsiteY50" fmla="*/ 248823 h 4575313"/>
              <a:gd name="connsiteX51" fmla="*/ 1015140 w 12584740"/>
              <a:gd name="connsiteY51" fmla="*/ 230963 h 4575313"/>
              <a:gd name="connsiteX52" fmla="*/ 1027653 w 12584740"/>
              <a:gd name="connsiteY52" fmla="*/ 228229 h 4575313"/>
              <a:gd name="connsiteX53" fmla="*/ 1029989 w 12584740"/>
              <a:gd name="connsiteY53" fmla="*/ 225769 h 4575313"/>
              <a:gd name="connsiteX54" fmla="*/ 1036851 w 12584740"/>
              <a:gd name="connsiteY54" fmla="*/ 220779 h 4575313"/>
              <a:gd name="connsiteX55" fmla="*/ 1029120 w 12584740"/>
              <a:gd name="connsiteY55" fmla="*/ 217196 h 4575313"/>
              <a:gd name="connsiteX56" fmla="*/ 1113256 w 12584740"/>
              <a:gd name="connsiteY56" fmla="*/ 192543 h 4575313"/>
              <a:gd name="connsiteX57" fmla="*/ 1184710 w 12584740"/>
              <a:gd name="connsiteY57" fmla="*/ 171552 h 4575313"/>
              <a:gd name="connsiteX58" fmla="*/ 1310965 w 12584740"/>
              <a:gd name="connsiteY58" fmla="*/ 185879 h 4575313"/>
              <a:gd name="connsiteX59" fmla="*/ 1430934 w 12584740"/>
              <a:gd name="connsiteY59" fmla="*/ 139104 h 4575313"/>
              <a:gd name="connsiteX60" fmla="*/ 1463118 w 12584740"/>
              <a:gd name="connsiteY60" fmla="*/ 138911 h 4575313"/>
              <a:gd name="connsiteX61" fmla="*/ 1493444 w 12584740"/>
              <a:gd name="connsiteY61" fmla="*/ 147416 h 4575313"/>
              <a:gd name="connsiteX62" fmla="*/ 1493168 w 12584740"/>
              <a:gd name="connsiteY62" fmla="*/ 150455 h 4575313"/>
              <a:gd name="connsiteX63" fmla="*/ 1497974 w 12584740"/>
              <a:gd name="connsiteY63" fmla="*/ 151841 h 4575313"/>
              <a:gd name="connsiteX64" fmla="*/ 1502355 w 12584740"/>
              <a:gd name="connsiteY64" fmla="*/ 149916 h 4575313"/>
              <a:gd name="connsiteX65" fmla="*/ 1508100 w 12584740"/>
              <a:gd name="connsiteY65" fmla="*/ 151526 h 4575313"/>
              <a:gd name="connsiteX66" fmla="*/ 1523822 w 12584740"/>
              <a:gd name="connsiteY66" fmla="*/ 155112 h 4575313"/>
              <a:gd name="connsiteX67" fmla="*/ 1528971 w 12584740"/>
              <a:gd name="connsiteY67" fmla="*/ 161299 h 4575313"/>
              <a:gd name="connsiteX68" fmla="*/ 1590631 w 12584740"/>
              <a:gd name="connsiteY68" fmla="*/ 173836 h 4575313"/>
              <a:gd name="connsiteX69" fmla="*/ 1609537 w 12584740"/>
              <a:gd name="connsiteY69" fmla="*/ 169616 h 4575313"/>
              <a:gd name="connsiteX70" fmla="*/ 1631335 w 12584740"/>
              <a:gd name="connsiteY70" fmla="*/ 179686 h 4575313"/>
              <a:gd name="connsiteX71" fmla="*/ 1693983 w 12584740"/>
              <a:gd name="connsiteY71" fmla="*/ 183202 h 4575313"/>
              <a:gd name="connsiteX72" fmla="*/ 1763575 w 12584740"/>
              <a:gd name="connsiteY72" fmla="*/ 194844 h 4575313"/>
              <a:gd name="connsiteX73" fmla="*/ 1812709 w 12584740"/>
              <a:gd name="connsiteY73" fmla="*/ 208037 h 4575313"/>
              <a:gd name="connsiteX74" fmla="*/ 1945879 w 12584740"/>
              <a:gd name="connsiteY74" fmla="*/ 216206 h 4575313"/>
              <a:gd name="connsiteX75" fmla="*/ 1974418 w 12584740"/>
              <a:gd name="connsiteY75" fmla="*/ 208866 h 4575313"/>
              <a:gd name="connsiteX76" fmla="*/ 1976651 w 12584740"/>
              <a:gd name="connsiteY76" fmla="*/ 208757 h 4575313"/>
              <a:gd name="connsiteX77" fmla="*/ 2881775 w 12584740"/>
              <a:gd name="connsiteY77" fmla="*/ 233197 h 4575313"/>
              <a:gd name="connsiteX0" fmla="*/ 2881775 w 12584740"/>
              <a:gd name="connsiteY0" fmla="*/ 233197 h 4575313"/>
              <a:gd name="connsiteX1" fmla="*/ 8923122 w 12584740"/>
              <a:gd name="connsiteY1" fmla="*/ 225065 h 4575313"/>
              <a:gd name="connsiteX2" fmla="*/ 10535176 w 12584740"/>
              <a:gd name="connsiteY2" fmla="*/ 118040 h 4575313"/>
              <a:gd name="connsiteX3" fmla="*/ 10552865 w 12584740"/>
              <a:gd name="connsiteY3" fmla="*/ 112274 h 4575313"/>
              <a:gd name="connsiteX4" fmla="*/ 10704478 w 12584740"/>
              <a:gd name="connsiteY4" fmla="*/ 95591 h 4575313"/>
              <a:gd name="connsiteX5" fmla="*/ 10856419 w 12584740"/>
              <a:gd name="connsiteY5" fmla="*/ 75098 h 4575313"/>
              <a:gd name="connsiteX6" fmla="*/ 10946891 w 12584740"/>
              <a:gd name="connsiteY6" fmla="*/ 41601 h 4575313"/>
              <a:gd name="connsiteX7" fmla="*/ 11071737 w 12584740"/>
              <a:gd name="connsiteY7" fmla="*/ 27061 h 4575313"/>
              <a:gd name="connsiteX8" fmla="*/ 11092700 w 12584740"/>
              <a:gd name="connsiteY8" fmla="*/ 21499 h 4575313"/>
              <a:gd name="connsiteX9" fmla="*/ 11121627 w 12584740"/>
              <a:gd name="connsiteY9" fmla="*/ 23693 h 4575313"/>
              <a:gd name="connsiteX10" fmla="*/ 11237564 w 12584740"/>
              <a:gd name="connsiteY10" fmla="*/ 33473 h 4575313"/>
              <a:gd name="connsiteX11" fmla="*/ 11328738 w 12584740"/>
              <a:gd name="connsiteY11" fmla="*/ 50022 h 4575313"/>
              <a:gd name="connsiteX12" fmla="*/ 11442587 w 12584740"/>
              <a:gd name="connsiteY12" fmla="*/ 33522 h 4575313"/>
              <a:gd name="connsiteX13" fmla="*/ 11511928 w 12584740"/>
              <a:gd name="connsiteY13" fmla="*/ 35867 h 4575313"/>
              <a:gd name="connsiteX14" fmla="*/ 11625388 w 12584740"/>
              <a:gd name="connsiteY14" fmla="*/ 58635 h 4575313"/>
              <a:gd name="connsiteX15" fmla="*/ 11775146 w 12584740"/>
              <a:gd name="connsiteY15" fmla="*/ 46765 h 4575313"/>
              <a:gd name="connsiteX16" fmla="*/ 11806024 w 12584740"/>
              <a:gd name="connsiteY16" fmla="*/ 19242 h 4575313"/>
              <a:gd name="connsiteX17" fmla="*/ 11847451 w 12584740"/>
              <a:gd name="connsiteY17" fmla="*/ 1939 h 4575313"/>
              <a:gd name="connsiteX18" fmla="*/ 11865034 w 12584740"/>
              <a:gd name="connsiteY18" fmla="*/ 38939 h 4575313"/>
              <a:gd name="connsiteX19" fmla="*/ 11994565 w 12584740"/>
              <a:gd name="connsiteY19" fmla="*/ 63328 h 4575313"/>
              <a:gd name="connsiteX20" fmla="*/ 12059283 w 12584740"/>
              <a:gd name="connsiteY20" fmla="*/ 71265 h 4575313"/>
              <a:gd name="connsiteX21" fmla="*/ 12160147 w 12584740"/>
              <a:gd name="connsiteY21" fmla="*/ 75027 h 4575313"/>
              <a:gd name="connsiteX22" fmla="*/ 12190854 w 12584740"/>
              <a:gd name="connsiteY22" fmla="*/ 77689 h 4575313"/>
              <a:gd name="connsiteX23" fmla="*/ 12215705 w 12584740"/>
              <a:gd name="connsiteY23" fmla="*/ 79117 h 4575313"/>
              <a:gd name="connsiteX24" fmla="*/ 12336770 w 12584740"/>
              <a:gd name="connsiteY24" fmla="*/ 1068186 h 4575313"/>
              <a:gd name="connsiteX25" fmla="*/ 12397764 w 12584740"/>
              <a:gd name="connsiteY25" fmla="*/ 1566491 h 4575313"/>
              <a:gd name="connsiteX26" fmla="*/ 12584740 w 12584740"/>
              <a:gd name="connsiteY26" fmla="*/ 3094030 h 4575313"/>
              <a:gd name="connsiteX27" fmla="*/ 483060 w 12584740"/>
              <a:gd name="connsiteY27" fmla="*/ 4575313 h 4575313"/>
              <a:gd name="connsiteX28" fmla="*/ 296084 w 12584740"/>
              <a:gd name="connsiteY28" fmla="*/ 3047774 h 4575313"/>
              <a:gd name="connsiteX29" fmla="*/ 235090 w 12584740"/>
              <a:gd name="connsiteY29" fmla="*/ 2549469 h 4575313"/>
              <a:gd name="connsiteX30" fmla="*/ 0 w 12584740"/>
              <a:gd name="connsiteY30" fmla="*/ 628841 h 4575313"/>
              <a:gd name="connsiteX31" fmla="*/ 7836 w 12584740"/>
              <a:gd name="connsiteY31" fmla="*/ 631521 h 4575313"/>
              <a:gd name="connsiteX32" fmla="*/ 59804 w 12584740"/>
              <a:gd name="connsiteY32" fmla="*/ 651795 h 4575313"/>
              <a:gd name="connsiteX33" fmla="*/ 189088 w 12584740"/>
              <a:gd name="connsiteY33" fmla="*/ 654369 h 4575313"/>
              <a:gd name="connsiteX34" fmla="*/ 238402 w 12584740"/>
              <a:gd name="connsiteY34" fmla="*/ 636963 h 4575313"/>
              <a:gd name="connsiteX35" fmla="*/ 332970 w 12584740"/>
              <a:gd name="connsiteY35" fmla="*/ 607012 h 4575313"/>
              <a:gd name="connsiteX36" fmla="*/ 407552 w 12584740"/>
              <a:gd name="connsiteY36" fmla="*/ 547943 h 4575313"/>
              <a:gd name="connsiteX37" fmla="*/ 497934 w 12584740"/>
              <a:gd name="connsiteY37" fmla="*/ 502354 h 4575313"/>
              <a:gd name="connsiteX38" fmla="*/ 510273 w 12584740"/>
              <a:gd name="connsiteY38" fmla="*/ 504172 h 4575313"/>
              <a:gd name="connsiteX39" fmla="*/ 561099 w 12584740"/>
              <a:gd name="connsiteY39" fmla="*/ 476357 h 4575313"/>
              <a:gd name="connsiteX40" fmla="*/ 705102 w 12584740"/>
              <a:gd name="connsiteY40" fmla="*/ 399826 h 4575313"/>
              <a:gd name="connsiteX41" fmla="*/ 800404 w 12584740"/>
              <a:gd name="connsiteY41" fmla="*/ 289909 h 4575313"/>
              <a:gd name="connsiteX42" fmla="*/ 842353 w 12584740"/>
              <a:gd name="connsiteY42" fmla="*/ 276713 h 4575313"/>
              <a:gd name="connsiteX43" fmla="*/ 912247 w 12584740"/>
              <a:gd name="connsiteY43" fmla="*/ 254246 h 4575313"/>
              <a:gd name="connsiteX44" fmla="*/ 927247 w 12584740"/>
              <a:gd name="connsiteY44" fmla="*/ 258217 h 4575313"/>
              <a:gd name="connsiteX45" fmla="*/ 933425 w 12584740"/>
              <a:gd name="connsiteY45" fmla="*/ 256149 h 4575313"/>
              <a:gd name="connsiteX46" fmla="*/ 934108 w 12584740"/>
              <a:gd name="connsiteY46" fmla="*/ 256433 h 4575313"/>
              <a:gd name="connsiteX47" fmla="*/ 935368 w 12584740"/>
              <a:gd name="connsiteY47" fmla="*/ 255498 h 4575313"/>
              <a:gd name="connsiteX48" fmla="*/ 949059 w 12584740"/>
              <a:gd name="connsiteY48" fmla="*/ 250913 h 4575313"/>
              <a:gd name="connsiteX49" fmla="*/ 980035 w 12584740"/>
              <a:gd name="connsiteY49" fmla="*/ 251605 h 4575313"/>
              <a:gd name="connsiteX50" fmla="*/ 998443 w 12584740"/>
              <a:gd name="connsiteY50" fmla="*/ 248823 h 4575313"/>
              <a:gd name="connsiteX51" fmla="*/ 1015140 w 12584740"/>
              <a:gd name="connsiteY51" fmla="*/ 230963 h 4575313"/>
              <a:gd name="connsiteX52" fmla="*/ 1027653 w 12584740"/>
              <a:gd name="connsiteY52" fmla="*/ 228229 h 4575313"/>
              <a:gd name="connsiteX53" fmla="*/ 1029989 w 12584740"/>
              <a:gd name="connsiteY53" fmla="*/ 225769 h 4575313"/>
              <a:gd name="connsiteX54" fmla="*/ 1036851 w 12584740"/>
              <a:gd name="connsiteY54" fmla="*/ 220779 h 4575313"/>
              <a:gd name="connsiteX55" fmla="*/ 1029120 w 12584740"/>
              <a:gd name="connsiteY55" fmla="*/ 217196 h 4575313"/>
              <a:gd name="connsiteX56" fmla="*/ 1113256 w 12584740"/>
              <a:gd name="connsiteY56" fmla="*/ 192543 h 4575313"/>
              <a:gd name="connsiteX57" fmla="*/ 1184710 w 12584740"/>
              <a:gd name="connsiteY57" fmla="*/ 171552 h 4575313"/>
              <a:gd name="connsiteX58" fmla="*/ 1310965 w 12584740"/>
              <a:gd name="connsiteY58" fmla="*/ 185879 h 4575313"/>
              <a:gd name="connsiteX59" fmla="*/ 1430934 w 12584740"/>
              <a:gd name="connsiteY59" fmla="*/ 139104 h 4575313"/>
              <a:gd name="connsiteX60" fmla="*/ 1463118 w 12584740"/>
              <a:gd name="connsiteY60" fmla="*/ 138911 h 4575313"/>
              <a:gd name="connsiteX61" fmla="*/ 1493444 w 12584740"/>
              <a:gd name="connsiteY61" fmla="*/ 147416 h 4575313"/>
              <a:gd name="connsiteX62" fmla="*/ 1493168 w 12584740"/>
              <a:gd name="connsiteY62" fmla="*/ 150455 h 4575313"/>
              <a:gd name="connsiteX63" fmla="*/ 1497974 w 12584740"/>
              <a:gd name="connsiteY63" fmla="*/ 151841 h 4575313"/>
              <a:gd name="connsiteX64" fmla="*/ 1502355 w 12584740"/>
              <a:gd name="connsiteY64" fmla="*/ 149916 h 4575313"/>
              <a:gd name="connsiteX65" fmla="*/ 1508100 w 12584740"/>
              <a:gd name="connsiteY65" fmla="*/ 151526 h 4575313"/>
              <a:gd name="connsiteX66" fmla="*/ 1523822 w 12584740"/>
              <a:gd name="connsiteY66" fmla="*/ 155112 h 4575313"/>
              <a:gd name="connsiteX67" fmla="*/ 1528971 w 12584740"/>
              <a:gd name="connsiteY67" fmla="*/ 161299 h 4575313"/>
              <a:gd name="connsiteX68" fmla="*/ 1590631 w 12584740"/>
              <a:gd name="connsiteY68" fmla="*/ 173836 h 4575313"/>
              <a:gd name="connsiteX69" fmla="*/ 1609537 w 12584740"/>
              <a:gd name="connsiteY69" fmla="*/ 169616 h 4575313"/>
              <a:gd name="connsiteX70" fmla="*/ 1631335 w 12584740"/>
              <a:gd name="connsiteY70" fmla="*/ 179686 h 4575313"/>
              <a:gd name="connsiteX71" fmla="*/ 1693983 w 12584740"/>
              <a:gd name="connsiteY71" fmla="*/ 183202 h 4575313"/>
              <a:gd name="connsiteX72" fmla="*/ 1763575 w 12584740"/>
              <a:gd name="connsiteY72" fmla="*/ 194844 h 4575313"/>
              <a:gd name="connsiteX73" fmla="*/ 1812709 w 12584740"/>
              <a:gd name="connsiteY73" fmla="*/ 208037 h 4575313"/>
              <a:gd name="connsiteX74" fmla="*/ 1945879 w 12584740"/>
              <a:gd name="connsiteY74" fmla="*/ 216206 h 4575313"/>
              <a:gd name="connsiteX75" fmla="*/ 1974418 w 12584740"/>
              <a:gd name="connsiteY75" fmla="*/ 208866 h 4575313"/>
              <a:gd name="connsiteX76" fmla="*/ 1976651 w 12584740"/>
              <a:gd name="connsiteY76" fmla="*/ 208757 h 4575313"/>
              <a:gd name="connsiteX77" fmla="*/ 2881775 w 12584740"/>
              <a:gd name="connsiteY77" fmla="*/ 233197 h 4575313"/>
              <a:gd name="connsiteX0" fmla="*/ 2881775 w 12584740"/>
              <a:gd name="connsiteY0" fmla="*/ 233197 h 4575313"/>
              <a:gd name="connsiteX1" fmla="*/ 8923122 w 12584740"/>
              <a:gd name="connsiteY1" fmla="*/ 225065 h 4575313"/>
              <a:gd name="connsiteX2" fmla="*/ 10535176 w 12584740"/>
              <a:gd name="connsiteY2" fmla="*/ 118040 h 4575313"/>
              <a:gd name="connsiteX3" fmla="*/ 10552865 w 12584740"/>
              <a:gd name="connsiteY3" fmla="*/ 112274 h 4575313"/>
              <a:gd name="connsiteX4" fmla="*/ 10704478 w 12584740"/>
              <a:gd name="connsiteY4" fmla="*/ 95591 h 4575313"/>
              <a:gd name="connsiteX5" fmla="*/ 10856419 w 12584740"/>
              <a:gd name="connsiteY5" fmla="*/ 75098 h 4575313"/>
              <a:gd name="connsiteX6" fmla="*/ 10946891 w 12584740"/>
              <a:gd name="connsiteY6" fmla="*/ 41601 h 4575313"/>
              <a:gd name="connsiteX7" fmla="*/ 11071737 w 12584740"/>
              <a:gd name="connsiteY7" fmla="*/ 27061 h 4575313"/>
              <a:gd name="connsiteX8" fmla="*/ 11092700 w 12584740"/>
              <a:gd name="connsiteY8" fmla="*/ 21499 h 4575313"/>
              <a:gd name="connsiteX9" fmla="*/ 11121627 w 12584740"/>
              <a:gd name="connsiteY9" fmla="*/ 23693 h 4575313"/>
              <a:gd name="connsiteX10" fmla="*/ 11237564 w 12584740"/>
              <a:gd name="connsiteY10" fmla="*/ 33473 h 4575313"/>
              <a:gd name="connsiteX11" fmla="*/ 11328738 w 12584740"/>
              <a:gd name="connsiteY11" fmla="*/ 50022 h 4575313"/>
              <a:gd name="connsiteX12" fmla="*/ 11442587 w 12584740"/>
              <a:gd name="connsiteY12" fmla="*/ 33522 h 4575313"/>
              <a:gd name="connsiteX13" fmla="*/ 11511928 w 12584740"/>
              <a:gd name="connsiteY13" fmla="*/ 35867 h 4575313"/>
              <a:gd name="connsiteX14" fmla="*/ 11625388 w 12584740"/>
              <a:gd name="connsiteY14" fmla="*/ 58635 h 4575313"/>
              <a:gd name="connsiteX15" fmla="*/ 11775146 w 12584740"/>
              <a:gd name="connsiteY15" fmla="*/ 46765 h 4575313"/>
              <a:gd name="connsiteX16" fmla="*/ 11806024 w 12584740"/>
              <a:gd name="connsiteY16" fmla="*/ 19242 h 4575313"/>
              <a:gd name="connsiteX17" fmla="*/ 11847451 w 12584740"/>
              <a:gd name="connsiteY17" fmla="*/ 1939 h 4575313"/>
              <a:gd name="connsiteX18" fmla="*/ 11865034 w 12584740"/>
              <a:gd name="connsiteY18" fmla="*/ 38939 h 4575313"/>
              <a:gd name="connsiteX19" fmla="*/ 11994565 w 12584740"/>
              <a:gd name="connsiteY19" fmla="*/ 63328 h 4575313"/>
              <a:gd name="connsiteX20" fmla="*/ 12059283 w 12584740"/>
              <a:gd name="connsiteY20" fmla="*/ 71265 h 4575313"/>
              <a:gd name="connsiteX21" fmla="*/ 12160147 w 12584740"/>
              <a:gd name="connsiteY21" fmla="*/ 75027 h 4575313"/>
              <a:gd name="connsiteX22" fmla="*/ 12190854 w 12584740"/>
              <a:gd name="connsiteY22" fmla="*/ 77689 h 4575313"/>
              <a:gd name="connsiteX23" fmla="*/ 12215705 w 12584740"/>
              <a:gd name="connsiteY23" fmla="*/ 79117 h 4575313"/>
              <a:gd name="connsiteX24" fmla="*/ 12397764 w 12584740"/>
              <a:gd name="connsiteY24" fmla="*/ 1566491 h 4575313"/>
              <a:gd name="connsiteX25" fmla="*/ 12584740 w 12584740"/>
              <a:gd name="connsiteY25" fmla="*/ 3094030 h 4575313"/>
              <a:gd name="connsiteX26" fmla="*/ 483060 w 12584740"/>
              <a:gd name="connsiteY26" fmla="*/ 4575313 h 4575313"/>
              <a:gd name="connsiteX27" fmla="*/ 296084 w 12584740"/>
              <a:gd name="connsiteY27" fmla="*/ 3047774 h 4575313"/>
              <a:gd name="connsiteX28" fmla="*/ 235090 w 12584740"/>
              <a:gd name="connsiteY28" fmla="*/ 2549469 h 4575313"/>
              <a:gd name="connsiteX29" fmla="*/ 0 w 12584740"/>
              <a:gd name="connsiteY29" fmla="*/ 628841 h 4575313"/>
              <a:gd name="connsiteX30" fmla="*/ 7836 w 12584740"/>
              <a:gd name="connsiteY30" fmla="*/ 631521 h 4575313"/>
              <a:gd name="connsiteX31" fmla="*/ 59804 w 12584740"/>
              <a:gd name="connsiteY31" fmla="*/ 651795 h 4575313"/>
              <a:gd name="connsiteX32" fmla="*/ 189088 w 12584740"/>
              <a:gd name="connsiteY32" fmla="*/ 654369 h 4575313"/>
              <a:gd name="connsiteX33" fmla="*/ 238402 w 12584740"/>
              <a:gd name="connsiteY33" fmla="*/ 636963 h 4575313"/>
              <a:gd name="connsiteX34" fmla="*/ 332970 w 12584740"/>
              <a:gd name="connsiteY34" fmla="*/ 607012 h 4575313"/>
              <a:gd name="connsiteX35" fmla="*/ 407552 w 12584740"/>
              <a:gd name="connsiteY35" fmla="*/ 547943 h 4575313"/>
              <a:gd name="connsiteX36" fmla="*/ 497934 w 12584740"/>
              <a:gd name="connsiteY36" fmla="*/ 502354 h 4575313"/>
              <a:gd name="connsiteX37" fmla="*/ 510273 w 12584740"/>
              <a:gd name="connsiteY37" fmla="*/ 504172 h 4575313"/>
              <a:gd name="connsiteX38" fmla="*/ 561099 w 12584740"/>
              <a:gd name="connsiteY38" fmla="*/ 476357 h 4575313"/>
              <a:gd name="connsiteX39" fmla="*/ 705102 w 12584740"/>
              <a:gd name="connsiteY39" fmla="*/ 399826 h 4575313"/>
              <a:gd name="connsiteX40" fmla="*/ 800404 w 12584740"/>
              <a:gd name="connsiteY40" fmla="*/ 289909 h 4575313"/>
              <a:gd name="connsiteX41" fmla="*/ 842353 w 12584740"/>
              <a:gd name="connsiteY41" fmla="*/ 276713 h 4575313"/>
              <a:gd name="connsiteX42" fmla="*/ 912247 w 12584740"/>
              <a:gd name="connsiteY42" fmla="*/ 254246 h 4575313"/>
              <a:gd name="connsiteX43" fmla="*/ 927247 w 12584740"/>
              <a:gd name="connsiteY43" fmla="*/ 258217 h 4575313"/>
              <a:gd name="connsiteX44" fmla="*/ 933425 w 12584740"/>
              <a:gd name="connsiteY44" fmla="*/ 256149 h 4575313"/>
              <a:gd name="connsiteX45" fmla="*/ 934108 w 12584740"/>
              <a:gd name="connsiteY45" fmla="*/ 256433 h 4575313"/>
              <a:gd name="connsiteX46" fmla="*/ 935368 w 12584740"/>
              <a:gd name="connsiteY46" fmla="*/ 255498 h 4575313"/>
              <a:gd name="connsiteX47" fmla="*/ 949059 w 12584740"/>
              <a:gd name="connsiteY47" fmla="*/ 250913 h 4575313"/>
              <a:gd name="connsiteX48" fmla="*/ 980035 w 12584740"/>
              <a:gd name="connsiteY48" fmla="*/ 251605 h 4575313"/>
              <a:gd name="connsiteX49" fmla="*/ 998443 w 12584740"/>
              <a:gd name="connsiteY49" fmla="*/ 248823 h 4575313"/>
              <a:gd name="connsiteX50" fmla="*/ 1015140 w 12584740"/>
              <a:gd name="connsiteY50" fmla="*/ 230963 h 4575313"/>
              <a:gd name="connsiteX51" fmla="*/ 1027653 w 12584740"/>
              <a:gd name="connsiteY51" fmla="*/ 228229 h 4575313"/>
              <a:gd name="connsiteX52" fmla="*/ 1029989 w 12584740"/>
              <a:gd name="connsiteY52" fmla="*/ 225769 h 4575313"/>
              <a:gd name="connsiteX53" fmla="*/ 1036851 w 12584740"/>
              <a:gd name="connsiteY53" fmla="*/ 220779 h 4575313"/>
              <a:gd name="connsiteX54" fmla="*/ 1029120 w 12584740"/>
              <a:gd name="connsiteY54" fmla="*/ 217196 h 4575313"/>
              <a:gd name="connsiteX55" fmla="*/ 1113256 w 12584740"/>
              <a:gd name="connsiteY55" fmla="*/ 192543 h 4575313"/>
              <a:gd name="connsiteX56" fmla="*/ 1184710 w 12584740"/>
              <a:gd name="connsiteY56" fmla="*/ 171552 h 4575313"/>
              <a:gd name="connsiteX57" fmla="*/ 1310965 w 12584740"/>
              <a:gd name="connsiteY57" fmla="*/ 185879 h 4575313"/>
              <a:gd name="connsiteX58" fmla="*/ 1430934 w 12584740"/>
              <a:gd name="connsiteY58" fmla="*/ 139104 h 4575313"/>
              <a:gd name="connsiteX59" fmla="*/ 1463118 w 12584740"/>
              <a:gd name="connsiteY59" fmla="*/ 138911 h 4575313"/>
              <a:gd name="connsiteX60" fmla="*/ 1493444 w 12584740"/>
              <a:gd name="connsiteY60" fmla="*/ 147416 h 4575313"/>
              <a:gd name="connsiteX61" fmla="*/ 1493168 w 12584740"/>
              <a:gd name="connsiteY61" fmla="*/ 150455 h 4575313"/>
              <a:gd name="connsiteX62" fmla="*/ 1497974 w 12584740"/>
              <a:gd name="connsiteY62" fmla="*/ 151841 h 4575313"/>
              <a:gd name="connsiteX63" fmla="*/ 1502355 w 12584740"/>
              <a:gd name="connsiteY63" fmla="*/ 149916 h 4575313"/>
              <a:gd name="connsiteX64" fmla="*/ 1508100 w 12584740"/>
              <a:gd name="connsiteY64" fmla="*/ 151526 h 4575313"/>
              <a:gd name="connsiteX65" fmla="*/ 1523822 w 12584740"/>
              <a:gd name="connsiteY65" fmla="*/ 155112 h 4575313"/>
              <a:gd name="connsiteX66" fmla="*/ 1528971 w 12584740"/>
              <a:gd name="connsiteY66" fmla="*/ 161299 h 4575313"/>
              <a:gd name="connsiteX67" fmla="*/ 1590631 w 12584740"/>
              <a:gd name="connsiteY67" fmla="*/ 173836 h 4575313"/>
              <a:gd name="connsiteX68" fmla="*/ 1609537 w 12584740"/>
              <a:gd name="connsiteY68" fmla="*/ 169616 h 4575313"/>
              <a:gd name="connsiteX69" fmla="*/ 1631335 w 12584740"/>
              <a:gd name="connsiteY69" fmla="*/ 179686 h 4575313"/>
              <a:gd name="connsiteX70" fmla="*/ 1693983 w 12584740"/>
              <a:gd name="connsiteY70" fmla="*/ 183202 h 4575313"/>
              <a:gd name="connsiteX71" fmla="*/ 1763575 w 12584740"/>
              <a:gd name="connsiteY71" fmla="*/ 194844 h 4575313"/>
              <a:gd name="connsiteX72" fmla="*/ 1812709 w 12584740"/>
              <a:gd name="connsiteY72" fmla="*/ 208037 h 4575313"/>
              <a:gd name="connsiteX73" fmla="*/ 1945879 w 12584740"/>
              <a:gd name="connsiteY73" fmla="*/ 216206 h 4575313"/>
              <a:gd name="connsiteX74" fmla="*/ 1974418 w 12584740"/>
              <a:gd name="connsiteY74" fmla="*/ 208866 h 4575313"/>
              <a:gd name="connsiteX75" fmla="*/ 1976651 w 12584740"/>
              <a:gd name="connsiteY75" fmla="*/ 208757 h 4575313"/>
              <a:gd name="connsiteX76" fmla="*/ 2881775 w 12584740"/>
              <a:gd name="connsiteY76" fmla="*/ 233197 h 4575313"/>
              <a:gd name="connsiteX0" fmla="*/ 2881775 w 12584740"/>
              <a:gd name="connsiteY0" fmla="*/ 233197 h 4575313"/>
              <a:gd name="connsiteX1" fmla="*/ 8923122 w 12584740"/>
              <a:gd name="connsiteY1" fmla="*/ 225065 h 4575313"/>
              <a:gd name="connsiteX2" fmla="*/ 10535176 w 12584740"/>
              <a:gd name="connsiteY2" fmla="*/ 118040 h 4575313"/>
              <a:gd name="connsiteX3" fmla="*/ 10552865 w 12584740"/>
              <a:gd name="connsiteY3" fmla="*/ 112274 h 4575313"/>
              <a:gd name="connsiteX4" fmla="*/ 10704478 w 12584740"/>
              <a:gd name="connsiteY4" fmla="*/ 95591 h 4575313"/>
              <a:gd name="connsiteX5" fmla="*/ 10856419 w 12584740"/>
              <a:gd name="connsiteY5" fmla="*/ 75098 h 4575313"/>
              <a:gd name="connsiteX6" fmla="*/ 10946891 w 12584740"/>
              <a:gd name="connsiteY6" fmla="*/ 41601 h 4575313"/>
              <a:gd name="connsiteX7" fmla="*/ 11071737 w 12584740"/>
              <a:gd name="connsiteY7" fmla="*/ 27061 h 4575313"/>
              <a:gd name="connsiteX8" fmla="*/ 11092700 w 12584740"/>
              <a:gd name="connsiteY8" fmla="*/ 21499 h 4575313"/>
              <a:gd name="connsiteX9" fmla="*/ 11121627 w 12584740"/>
              <a:gd name="connsiteY9" fmla="*/ 23693 h 4575313"/>
              <a:gd name="connsiteX10" fmla="*/ 11237564 w 12584740"/>
              <a:gd name="connsiteY10" fmla="*/ 33473 h 4575313"/>
              <a:gd name="connsiteX11" fmla="*/ 11328738 w 12584740"/>
              <a:gd name="connsiteY11" fmla="*/ 50022 h 4575313"/>
              <a:gd name="connsiteX12" fmla="*/ 11442587 w 12584740"/>
              <a:gd name="connsiteY12" fmla="*/ 33522 h 4575313"/>
              <a:gd name="connsiteX13" fmla="*/ 11511928 w 12584740"/>
              <a:gd name="connsiteY13" fmla="*/ 35867 h 4575313"/>
              <a:gd name="connsiteX14" fmla="*/ 11625388 w 12584740"/>
              <a:gd name="connsiteY14" fmla="*/ 58635 h 4575313"/>
              <a:gd name="connsiteX15" fmla="*/ 11775146 w 12584740"/>
              <a:gd name="connsiteY15" fmla="*/ 46765 h 4575313"/>
              <a:gd name="connsiteX16" fmla="*/ 11806024 w 12584740"/>
              <a:gd name="connsiteY16" fmla="*/ 19242 h 4575313"/>
              <a:gd name="connsiteX17" fmla="*/ 11847451 w 12584740"/>
              <a:gd name="connsiteY17" fmla="*/ 1939 h 4575313"/>
              <a:gd name="connsiteX18" fmla="*/ 11865034 w 12584740"/>
              <a:gd name="connsiteY18" fmla="*/ 38939 h 4575313"/>
              <a:gd name="connsiteX19" fmla="*/ 11994565 w 12584740"/>
              <a:gd name="connsiteY19" fmla="*/ 63328 h 4575313"/>
              <a:gd name="connsiteX20" fmla="*/ 12059283 w 12584740"/>
              <a:gd name="connsiteY20" fmla="*/ 71265 h 4575313"/>
              <a:gd name="connsiteX21" fmla="*/ 12160147 w 12584740"/>
              <a:gd name="connsiteY21" fmla="*/ 75027 h 4575313"/>
              <a:gd name="connsiteX22" fmla="*/ 12190854 w 12584740"/>
              <a:gd name="connsiteY22" fmla="*/ 77689 h 4575313"/>
              <a:gd name="connsiteX23" fmla="*/ 12215705 w 12584740"/>
              <a:gd name="connsiteY23" fmla="*/ 79117 h 4575313"/>
              <a:gd name="connsiteX24" fmla="*/ 12584740 w 12584740"/>
              <a:gd name="connsiteY24" fmla="*/ 3094030 h 4575313"/>
              <a:gd name="connsiteX25" fmla="*/ 483060 w 12584740"/>
              <a:gd name="connsiteY25" fmla="*/ 4575313 h 4575313"/>
              <a:gd name="connsiteX26" fmla="*/ 296084 w 12584740"/>
              <a:gd name="connsiteY26" fmla="*/ 3047774 h 4575313"/>
              <a:gd name="connsiteX27" fmla="*/ 235090 w 12584740"/>
              <a:gd name="connsiteY27" fmla="*/ 2549469 h 4575313"/>
              <a:gd name="connsiteX28" fmla="*/ 0 w 12584740"/>
              <a:gd name="connsiteY28" fmla="*/ 628841 h 4575313"/>
              <a:gd name="connsiteX29" fmla="*/ 7836 w 12584740"/>
              <a:gd name="connsiteY29" fmla="*/ 631521 h 4575313"/>
              <a:gd name="connsiteX30" fmla="*/ 59804 w 12584740"/>
              <a:gd name="connsiteY30" fmla="*/ 651795 h 4575313"/>
              <a:gd name="connsiteX31" fmla="*/ 189088 w 12584740"/>
              <a:gd name="connsiteY31" fmla="*/ 654369 h 4575313"/>
              <a:gd name="connsiteX32" fmla="*/ 238402 w 12584740"/>
              <a:gd name="connsiteY32" fmla="*/ 636963 h 4575313"/>
              <a:gd name="connsiteX33" fmla="*/ 332970 w 12584740"/>
              <a:gd name="connsiteY33" fmla="*/ 607012 h 4575313"/>
              <a:gd name="connsiteX34" fmla="*/ 407552 w 12584740"/>
              <a:gd name="connsiteY34" fmla="*/ 547943 h 4575313"/>
              <a:gd name="connsiteX35" fmla="*/ 497934 w 12584740"/>
              <a:gd name="connsiteY35" fmla="*/ 502354 h 4575313"/>
              <a:gd name="connsiteX36" fmla="*/ 510273 w 12584740"/>
              <a:gd name="connsiteY36" fmla="*/ 504172 h 4575313"/>
              <a:gd name="connsiteX37" fmla="*/ 561099 w 12584740"/>
              <a:gd name="connsiteY37" fmla="*/ 476357 h 4575313"/>
              <a:gd name="connsiteX38" fmla="*/ 705102 w 12584740"/>
              <a:gd name="connsiteY38" fmla="*/ 399826 h 4575313"/>
              <a:gd name="connsiteX39" fmla="*/ 800404 w 12584740"/>
              <a:gd name="connsiteY39" fmla="*/ 289909 h 4575313"/>
              <a:gd name="connsiteX40" fmla="*/ 842353 w 12584740"/>
              <a:gd name="connsiteY40" fmla="*/ 276713 h 4575313"/>
              <a:gd name="connsiteX41" fmla="*/ 912247 w 12584740"/>
              <a:gd name="connsiteY41" fmla="*/ 254246 h 4575313"/>
              <a:gd name="connsiteX42" fmla="*/ 927247 w 12584740"/>
              <a:gd name="connsiteY42" fmla="*/ 258217 h 4575313"/>
              <a:gd name="connsiteX43" fmla="*/ 933425 w 12584740"/>
              <a:gd name="connsiteY43" fmla="*/ 256149 h 4575313"/>
              <a:gd name="connsiteX44" fmla="*/ 934108 w 12584740"/>
              <a:gd name="connsiteY44" fmla="*/ 256433 h 4575313"/>
              <a:gd name="connsiteX45" fmla="*/ 935368 w 12584740"/>
              <a:gd name="connsiteY45" fmla="*/ 255498 h 4575313"/>
              <a:gd name="connsiteX46" fmla="*/ 949059 w 12584740"/>
              <a:gd name="connsiteY46" fmla="*/ 250913 h 4575313"/>
              <a:gd name="connsiteX47" fmla="*/ 980035 w 12584740"/>
              <a:gd name="connsiteY47" fmla="*/ 251605 h 4575313"/>
              <a:gd name="connsiteX48" fmla="*/ 998443 w 12584740"/>
              <a:gd name="connsiteY48" fmla="*/ 248823 h 4575313"/>
              <a:gd name="connsiteX49" fmla="*/ 1015140 w 12584740"/>
              <a:gd name="connsiteY49" fmla="*/ 230963 h 4575313"/>
              <a:gd name="connsiteX50" fmla="*/ 1027653 w 12584740"/>
              <a:gd name="connsiteY50" fmla="*/ 228229 h 4575313"/>
              <a:gd name="connsiteX51" fmla="*/ 1029989 w 12584740"/>
              <a:gd name="connsiteY51" fmla="*/ 225769 h 4575313"/>
              <a:gd name="connsiteX52" fmla="*/ 1036851 w 12584740"/>
              <a:gd name="connsiteY52" fmla="*/ 220779 h 4575313"/>
              <a:gd name="connsiteX53" fmla="*/ 1029120 w 12584740"/>
              <a:gd name="connsiteY53" fmla="*/ 217196 h 4575313"/>
              <a:gd name="connsiteX54" fmla="*/ 1113256 w 12584740"/>
              <a:gd name="connsiteY54" fmla="*/ 192543 h 4575313"/>
              <a:gd name="connsiteX55" fmla="*/ 1184710 w 12584740"/>
              <a:gd name="connsiteY55" fmla="*/ 171552 h 4575313"/>
              <a:gd name="connsiteX56" fmla="*/ 1310965 w 12584740"/>
              <a:gd name="connsiteY56" fmla="*/ 185879 h 4575313"/>
              <a:gd name="connsiteX57" fmla="*/ 1430934 w 12584740"/>
              <a:gd name="connsiteY57" fmla="*/ 139104 h 4575313"/>
              <a:gd name="connsiteX58" fmla="*/ 1463118 w 12584740"/>
              <a:gd name="connsiteY58" fmla="*/ 138911 h 4575313"/>
              <a:gd name="connsiteX59" fmla="*/ 1493444 w 12584740"/>
              <a:gd name="connsiteY59" fmla="*/ 147416 h 4575313"/>
              <a:gd name="connsiteX60" fmla="*/ 1493168 w 12584740"/>
              <a:gd name="connsiteY60" fmla="*/ 150455 h 4575313"/>
              <a:gd name="connsiteX61" fmla="*/ 1497974 w 12584740"/>
              <a:gd name="connsiteY61" fmla="*/ 151841 h 4575313"/>
              <a:gd name="connsiteX62" fmla="*/ 1502355 w 12584740"/>
              <a:gd name="connsiteY62" fmla="*/ 149916 h 4575313"/>
              <a:gd name="connsiteX63" fmla="*/ 1508100 w 12584740"/>
              <a:gd name="connsiteY63" fmla="*/ 151526 h 4575313"/>
              <a:gd name="connsiteX64" fmla="*/ 1523822 w 12584740"/>
              <a:gd name="connsiteY64" fmla="*/ 155112 h 4575313"/>
              <a:gd name="connsiteX65" fmla="*/ 1528971 w 12584740"/>
              <a:gd name="connsiteY65" fmla="*/ 161299 h 4575313"/>
              <a:gd name="connsiteX66" fmla="*/ 1590631 w 12584740"/>
              <a:gd name="connsiteY66" fmla="*/ 173836 h 4575313"/>
              <a:gd name="connsiteX67" fmla="*/ 1609537 w 12584740"/>
              <a:gd name="connsiteY67" fmla="*/ 169616 h 4575313"/>
              <a:gd name="connsiteX68" fmla="*/ 1631335 w 12584740"/>
              <a:gd name="connsiteY68" fmla="*/ 179686 h 4575313"/>
              <a:gd name="connsiteX69" fmla="*/ 1693983 w 12584740"/>
              <a:gd name="connsiteY69" fmla="*/ 183202 h 4575313"/>
              <a:gd name="connsiteX70" fmla="*/ 1763575 w 12584740"/>
              <a:gd name="connsiteY70" fmla="*/ 194844 h 4575313"/>
              <a:gd name="connsiteX71" fmla="*/ 1812709 w 12584740"/>
              <a:gd name="connsiteY71" fmla="*/ 208037 h 4575313"/>
              <a:gd name="connsiteX72" fmla="*/ 1945879 w 12584740"/>
              <a:gd name="connsiteY72" fmla="*/ 216206 h 4575313"/>
              <a:gd name="connsiteX73" fmla="*/ 1974418 w 12584740"/>
              <a:gd name="connsiteY73" fmla="*/ 208866 h 4575313"/>
              <a:gd name="connsiteX74" fmla="*/ 1976651 w 12584740"/>
              <a:gd name="connsiteY74" fmla="*/ 208757 h 4575313"/>
              <a:gd name="connsiteX75" fmla="*/ 2881775 w 12584740"/>
              <a:gd name="connsiteY75" fmla="*/ 233197 h 4575313"/>
              <a:gd name="connsiteX0" fmla="*/ 2881775 w 12584740"/>
              <a:gd name="connsiteY0" fmla="*/ 233197 h 4575313"/>
              <a:gd name="connsiteX1" fmla="*/ 8923122 w 12584740"/>
              <a:gd name="connsiteY1" fmla="*/ 225065 h 4575313"/>
              <a:gd name="connsiteX2" fmla="*/ 10535176 w 12584740"/>
              <a:gd name="connsiteY2" fmla="*/ 118040 h 4575313"/>
              <a:gd name="connsiteX3" fmla="*/ 10552865 w 12584740"/>
              <a:gd name="connsiteY3" fmla="*/ 112274 h 4575313"/>
              <a:gd name="connsiteX4" fmla="*/ 10704478 w 12584740"/>
              <a:gd name="connsiteY4" fmla="*/ 95591 h 4575313"/>
              <a:gd name="connsiteX5" fmla="*/ 10856419 w 12584740"/>
              <a:gd name="connsiteY5" fmla="*/ 75098 h 4575313"/>
              <a:gd name="connsiteX6" fmla="*/ 10946891 w 12584740"/>
              <a:gd name="connsiteY6" fmla="*/ 41601 h 4575313"/>
              <a:gd name="connsiteX7" fmla="*/ 11071737 w 12584740"/>
              <a:gd name="connsiteY7" fmla="*/ 27061 h 4575313"/>
              <a:gd name="connsiteX8" fmla="*/ 11092700 w 12584740"/>
              <a:gd name="connsiteY8" fmla="*/ 21499 h 4575313"/>
              <a:gd name="connsiteX9" fmla="*/ 11121627 w 12584740"/>
              <a:gd name="connsiteY9" fmla="*/ 23693 h 4575313"/>
              <a:gd name="connsiteX10" fmla="*/ 11237564 w 12584740"/>
              <a:gd name="connsiteY10" fmla="*/ 33473 h 4575313"/>
              <a:gd name="connsiteX11" fmla="*/ 11328738 w 12584740"/>
              <a:gd name="connsiteY11" fmla="*/ 50022 h 4575313"/>
              <a:gd name="connsiteX12" fmla="*/ 11442587 w 12584740"/>
              <a:gd name="connsiteY12" fmla="*/ 33522 h 4575313"/>
              <a:gd name="connsiteX13" fmla="*/ 11511928 w 12584740"/>
              <a:gd name="connsiteY13" fmla="*/ 35867 h 4575313"/>
              <a:gd name="connsiteX14" fmla="*/ 11625388 w 12584740"/>
              <a:gd name="connsiteY14" fmla="*/ 58635 h 4575313"/>
              <a:gd name="connsiteX15" fmla="*/ 11775146 w 12584740"/>
              <a:gd name="connsiteY15" fmla="*/ 46765 h 4575313"/>
              <a:gd name="connsiteX16" fmla="*/ 11806024 w 12584740"/>
              <a:gd name="connsiteY16" fmla="*/ 19242 h 4575313"/>
              <a:gd name="connsiteX17" fmla="*/ 11847451 w 12584740"/>
              <a:gd name="connsiteY17" fmla="*/ 1939 h 4575313"/>
              <a:gd name="connsiteX18" fmla="*/ 11865034 w 12584740"/>
              <a:gd name="connsiteY18" fmla="*/ 38939 h 4575313"/>
              <a:gd name="connsiteX19" fmla="*/ 11994565 w 12584740"/>
              <a:gd name="connsiteY19" fmla="*/ 63328 h 4575313"/>
              <a:gd name="connsiteX20" fmla="*/ 12059283 w 12584740"/>
              <a:gd name="connsiteY20" fmla="*/ 71265 h 4575313"/>
              <a:gd name="connsiteX21" fmla="*/ 12160147 w 12584740"/>
              <a:gd name="connsiteY21" fmla="*/ 75027 h 4575313"/>
              <a:gd name="connsiteX22" fmla="*/ 12190854 w 12584740"/>
              <a:gd name="connsiteY22" fmla="*/ 77689 h 4575313"/>
              <a:gd name="connsiteX23" fmla="*/ 12215705 w 12584740"/>
              <a:gd name="connsiteY23" fmla="*/ 79117 h 4575313"/>
              <a:gd name="connsiteX24" fmla="*/ 12584740 w 12584740"/>
              <a:gd name="connsiteY24" fmla="*/ 3094030 h 4575313"/>
              <a:gd name="connsiteX25" fmla="*/ 483060 w 12584740"/>
              <a:gd name="connsiteY25" fmla="*/ 4575313 h 4575313"/>
              <a:gd name="connsiteX26" fmla="*/ 296084 w 12584740"/>
              <a:gd name="connsiteY26" fmla="*/ 3047774 h 4575313"/>
              <a:gd name="connsiteX27" fmla="*/ 0 w 12584740"/>
              <a:gd name="connsiteY27" fmla="*/ 628841 h 4575313"/>
              <a:gd name="connsiteX28" fmla="*/ 7836 w 12584740"/>
              <a:gd name="connsiteY28" fmla="*/ 631521 h 4575313"/>
              <a:gd name="connsiteX29" fmla="*/ 59804 w 12584740"/>
              <a:gd name="connsiteY29" fmla="*/ 651795 h 4575313"/>
              <a:gd name="connsiteX30" fmla="*/ 189088 w 12584740"/>
              <a:gd name="connsiteY30" fmla="*/ 654369 h 4575313"/>
              <a:gd name="connsiteX31" fmla="*/ 238402 w 12584740"/>
              <a:gd name="connsiteY31" fmla="*/ 636963 h 4575313"/>
              <a:gd name="connsiteX32" fmla="*/ 332970 w 12584740"/>
              <a:gd name="connsiteY32" fmla="*/ 607012 h 4575313"/>
              <a:gd name="connsiteX33" fmla="*/ 407552 w 12584740"/>
              <a:gd name="connsiteY33" fmla="*/ 547943 h 4575313"/>
              <a:gd name="connsiteX34" fmla="*/ 497934 w 12584740"/>
              <a:gd name="connsiteY34" fmla="*/ 502354 h 4575313"/>
              <a:gd name="connsiteX35" fmla="*/ 510273 w 12584740"/>
              <a:gd name="connsiteY35" fmla="*/ 504172 h 4575313"/>
              <a:gd name="connsiteX36" fmla="*/ 561099 w 12584740"/>
              <a:gd name="connsiteY36" fmla="*/ 476357 h 4575313"/>
              <a:gd name="connsiteX37" fmla="*/ 705102 w 12584740"/>
              <a:gd name="connsiteY37" fmla="*/ 399826 h 4575313"/>
              <a:gd name="connsiteX38" fmla="*/ 800404 w 12584740"/>
              <a:gd name="connsiteY38" fmla="*/ 289909 h 4575313"/>
              <a:gd name="connsiteX39" fmla="*/ 842353 w 12584740"/>
              <a:gd name="connsiteY39" fmla="*/ 276713 h 4575313"/>
              <a:gd name="connsiteX40" fmla="*/ 912247 w 12584740"/>
              <a:gd name="connsiteY40" fmla="*/ 254246 h 4575313"/>
              <a:gd name="connsiteX41" fmla="*/ 927247 w 12584740"/>
              <a:gd name="connsiteY41" fmla="*/ 258217 h 4575313"/>
              <a:gd name="connsiteX42" fmla="*/ 933425 w 12584740"/>
              <a:gd name="connsiteY42" fmla="*/ 256149 h 4575313"/>
              <a:gd name="connsiteX43" fmla="*/ 934108 w 12584740"/>
              <a:gd name="connsiteY43" fmla="*/ 256433 h 4575313"/>
              <a:gd name="connsiteX44" fmla="*/ 935368 w 12584740"/>
              <a:gd name="connsiteY44" fmla="*/ 255498 h 4575313"/>
              <a:gd name="connsiteX45" fmla="*/ 949059 w 12584740"/>
              <a:gd name="connsiteY45" fmla="*/ 250913 h 4575313"/>
              <a:gd name="connsiteX46" fmla="*/ 980035 w 12584740"/>
              <a:gd name="connsiteY46" fmla="*/ 251605 h 4575313"/>
              <a:gd name="connsiteX47" fmla="*/ 998443 w 12584740"/>
              <a:gd name="connsiteY47" fmla="*/ 248823 h 4575313"/>
              <a:gd name="connsiteX48" fmla="*/ 1015140 w 12584740"/>
              <a:gd name="connsiteY48" fmla="*/ 230963 h 4575313"/>
              <a:gd name="connsiteX49" fmla="*/ 1027653 w 12584740"/>
              <a:gd name="connsiteY49" fmla="*/ 228229 h 4575313"/>
              <a:gd name="connsiteX50" fmla="*/ 1029989 w 12584740"/>
              <a:gd name="connsiteY50" fmla="*/ 225769 h 4575313"/>
              <a:gd name="connsiteX51" fmla="*/ 1036851 w 12584740"/>
              <a:gd name="connsiteY51" fmla="*/ 220779 h 4575313"/>
              <a:gd name="connsiteX52" fmla="*/ 1029120 w 12584740"/>
              <a:gd name="connsiteY52" fmla="*/ 217196 h 4575313"/>
              <a:gd name="connsiteX53" fmla="*/ 1113256 w 12584740"/>
              <a:gd name="connsiteY53" fmla="*/ 192543 h 4575313"/>
              <a:gd name="connsiteX54" fmla="*/ 1184710 w 12584740"/>
              <a:gd name="connsiteY54" fmla="*/ 171552 h 4575313"/>
              <a:gd name="connsiteX55" fmla="*/ 1310965 w 12584740"/>
              <a:gd name="connsiteY55" fmla="*/ 185879 h 4575313"/>
              <a:gd name="connsiteX56" fmla="*/ 1430934 w 12584740"/>
              <a:gd name="connsiteY56" fmla="*/ 139104 h 4575313"/>
              <a:gd name="connsiteX57" fmla="*/ 1463118 w 12584740"/>
              <a:gd name="connsiteY57" fmla="*/ 138911 h 4575313"/>
              <a:gd name="connsiteX58" fmla="*/ 1493444 w 12584740"/>
              <a:gd name="connsiteY58" fmla="*/ 147416 h 4575313"/>
              <a:gd name="connsiteX59" fmla="*/ 1493168 w 12584740"/>
              <a:gd name="connsiteY59" fmla="*/ 150455 h 4575313"/>
              <a:gd name="connsiteX60" fmla="*/ 1497974 w 12584740"/>
              <a:gd name="connsiteY60" fmla="*/ 151841 h 4575313"/>
              <a:gd name="connsiteX61" fmla="*/ 1502355 w 12584740"/>
              <a:gd name="connsiteY61" fmla="*/ 149916 h 4575313"/>
              <a:gd name="connsiteX62" fmla="*/ 1508100 w 12584740"/>
              <a:gd name="connsiteY62" fmla="*/ 151526 h 4575313"/>
              <a:gd name="connsiteX63" fmla="*/ 1523822 w 12584740"/>
              <a:gd name="connsiteY63" fmla="*/ 155112 h 4575313"/>
              <a:gd name="connsiteX64" fmla="*/ 1528971 w 12584740"/>
              <a:gd name="connsiteY64" fmla="*/ 161299 h 4575313"/>
              <a:gd name="connsiteX65" fmla="*/ 1590631 w 12584740"/>
              <a:gd name="connsiteY65" fmla="*/ 173836 h 4575313"/>
              <a:gd name="connsiteX66" fmla="*/ 1609537 w 12584740"/>
              <a:gd name="connsiteY66" fmla="*/ 169616 h 4575313"/>
              <a:gd name="connsiteX67" fmla="*/ 1631335 w 12584740"/>
              <a:gd name="connsiteY67" fmla="*/ 179686 h 4575313"/>
              <a:gd name="connsiteX68" fmla="*/ 1693983 w 12584740"/>
              <a:gd name="connsiteY68" fmla="*/ 183202 h 4575313"/>
              <a:gd name="connsiteX69" fmla="*/ 1763575 w 12584740"/>
              <a:gd name="connsiteY69" fmla="*/ 194844 h 4575313"/>
              <a:gd name="connsiteX70" fmla="*/ 1812709 w 12584740"/>
              <a:gd name="connsiteY70" fmla="*/ 208037 h 4575313"/>
              <a:gd name="connsiteX71" fmla="*/ 1945879 w 12584740"/>
              <a:gd name="connsiteY71" fmla="*/ 216206 h 4575313"/>
              <a:gd name="connsiteX72" fmla="*/ 1974418 w 12584740"/>
              <a:gd name="connsiteY72" fmla="*/ 208866 h 4575313"/>
              <a:gd name="connsiteX73" fmla="*/ 1976651 w 12584740"/>
              <a:gd name="connsiteY73" fmla="*/ 208757 h 4575313"/>
              <a:gd name="connsiteX74" fmla="*/ 2881775 w 12584740"/>
              <a:gd name="connsiteY74" fmla="*/ 233197 h 4575313"/>
              <a:gd name="connsiteX0" fmla="*/ 2881775 w 12584740"/>
              <a:gd name="connsiteY0" fmla="*/ 233197 h 4575313"/>
              <a:gd name="connsiteX1" fmla="*/ 8923122 w 12584740"/>
              <a:gd name="connsiteY1" fmla="*/ 225065 h 4575313"/>
              <a:gd name="connsiteX2" fmla="*/ 10535176 w 12584740"/>
              <a:gd name="connsiteY2" fmla="*/ 118040 h 4575313"/>
              <a:gd name="connsiteX3" fmla="*/ 10552865 w 12584740"/>
              <a:gd name="connsiteY3" fmla="*/ 112274 h 4575313"/>
              <a:gd name="connsiteX4" fmla="*/ 10704478 w 12584740"/>
              <a:gd name="connsiteY4" fmla="*/ 95591 h 4575313"/>
              <a:gd name="connsiteX5" fmla="*/ 10856419 w 12584740"/>
              <a:gd name="connsiteY5" fmla="*/ 75098 h 4575313"/>
              <a:gd name="connsiteX6" fmla="*/ 10946891 w 12584740"/>
              <a:gd name="connsiteY6" fmla="*/ 41601 h 4575313"/>
              <a:gd name="connsiteX7" fmla="*/ 11071737 w 12584740"/>
              <a:gd name="connsiteY7" fmla="*/ 27061 h 4575313"/>
              <a:gd name="connsiteX8" fmla="*/ 11092700 w 12584740"/>
              <a:gd name="connsiteY8" fmla="*/ 21499 h 4575313"/>
              <a:gd name="connsiteX9" fmla="*/ 11121627 w 12584740"/>
              <a:gd name="connsiteY9" fmla="*/ 23693 h 4575313"/>
              <a:gd name="connsiteX10" fmla="*/ 11237564 w 12584740"/>
              <a:gd name="connsiteY10" fmla="*/ 33473 h 4575313"/>
              <a:gd name="connsiteX11" fmla="*/ 11328738 w 12584740"/>
              <a:gd name="connsiteY11" fmla="*/ 50022 h 4575313"/>
              <a:gd name="connsiteX12" fmla="*/ 11442587 w 12584740"/>
              <a:gd name="connsiteY12" fmla="*/ 33522 h 4575313"/>
              <a:gd name="connsiteX13" fmla="*/ 11511928 w 12584740"/>
              <a:gd name="connsiteY13" fmla="*/ 35867 h 4575313"/>
              <a:gd name="connsiteX14" fmla="*/ 11625388 w 12584740"/>
              <a:gd name="connsiteY14" fmla="*/ 58635 h 4575313"/>
              <a:gd name="connsiteX15" fmla="*/ 11775146 w 12584740"/>
              <a:gd name="connsiteY15" fmla="*/ 46765 h 4575313"/>
              <a:gd name="connsiteX16" fmla="*/ 11806024 w 12584740"/>
              <a:gd name="connsiteY16" fmla="*/ 19242 h 4575313"/>
              <a:gd name="connsiteX17" fmla="*/ 11847451 w 12584740"/>
              <a:gd name="connsiteY17" fmla="*/ 1939 h 4575313"/>
              <a:gd name="connsiteX18" fmla="*/ 11865034 w 12584740"/>
              <a:gd name="connsiteY18" fmla="*/ 38939 h 4575313"/>
              <a:gd name="connsiteX19" fmla="*/ 11994565 w 12584740"/>
              <a:gd name="connsiteY19" fmla="*/ 63328 h 4575313"/>
              <a:gd name="connsiteX20" fmla="*/ 12059283 w 12584740"/>
              <a:gd name="connsiteY20" fmla="*/ 71265 h 4575313"/>
              <a:gd name="connsiteX21" fmla="*/ 12160147 w 12584740"/>
              <a:gd name="connsiteY21" fmla="*/ 75027 h 4575313"/>
              <a:gd name="connsiteX22" fmla="*/ 12190854 w 12584740"/>
              <a:gd name="connsiteY22" fmla="*/ 77689 h 4575313"/>
              <a:gd name="connsiteX23" fmla="*/ 12215705 w 12584740"/>
              <a:gd name="connsiteY23" fmla="*/ 79117 h 4575313"/>
              <a:gd name="connsiteX24" fmla="*/ 12584740 w 12584740"/>
              <a:gd name="connsiteY24" fmla="*/ 3094030 h 4575313"/>
              <a:gd name="connsiteX25" fmla="*/ 483060 w 12584740"/>
              <a:gd name="connsiteY25" fmla="*/ 4575313 h 4575313"/>
              <a:gd name="connsiteX26" fmla="*/ 0 w 12584740"/>
              <a:gd name="connsiteY26" fmla="*/ 628841 h 4575313"/>
              <a:gd name="connsiteX27" fmla="*/ 7836 w 12584740"/>
              <a:gd name="connsiteY27" fmla="*/ 631521 h 4575313"/>
              <a:gd name="connsiteX28" fmla="*/ 59804 w 12584740"/>
              <a:gd name="connsiteY28" fmla="*/ 651795 h 4575313"/>
              <a:gd name="connsiteX29" fmla="*/ 189088 w 12584740"/>
              <a:gd name="connsiteY29" fmla="*/ 654369 h 4575313"/>
              <a:gd name="connsiteX30" fmla="*/ 238402 w 12584740"/>
              <a:gd name="connsiteY30" fmla="*/ 636963 h 4575313"/>
              <a:gd name="connsiteX31" fmla="*/ 332970 w 12584740"/>
              <a:gd name="connsiteY31" fmla="*/ 607012 h 4575313"/>
              <a:gd name="connsiteX32" fmla="*/ 407552 w 12584740"/>
              <a:gd name="connsiteY32" fmla="*/ 547943 h 4575313"/>
              <a:gd name="connsiteX33" fmla="*/ 497934 w 12584740"/>
              <a:gd name="connsiteY33" fmla="*/ 502354 h 4575313"/>
              <a:gd name="connsiteX34" fmla="*/ 510273 w 12584740"/>
              <a:gd name="connsiteY34" fmla="*/ 504172 h 4575313"/>
              <a:gd name="connsiteX35" fmla="*/ 561099 w 12584740"/>
              <a:gd name="connsiteY35" fmla="*/ 476357 h 4575313"/>
              <a:gd name="connsiteX36" fmla="*/ 705102 w 12584740"/>
              <a:gd name="connsiteY36" fmla="*/ 399826 h 4575313"/>
              <a:gd name="connsiteX37" fmla="*/ 800404 w 12584740"/>
              <a:gd name="connsiteY37" fmla="*/ 289909 h 4575313"/>
              <a:gd name="connsiteX38" fmla="*/ 842353 w 12584740"/>
              <a:gd name="connsiteY38" fmla="*/ 276713 h 4575313"/>
              <a:gd name="connsiteX39" fmla="*/ 912247 w 12584740"/>
              <a:gd name="connsiteY39" fmla="*/ 254246 h 4575313"/>
              <a:gd name="connsiteX40" fmla="*/ 927247 w 12584740"/>
              <a:gd name="connsiteY40" fmla="*/ 258217 h 4575313"/>
              <a:gd name="connsiteX41" fmla="*/ 933425 w 12584740"/>
              <a:gd name="connsiteY41" fmla="*/ 256149 h 4575313"/>
              <a:gd name="connsiteX42" fmla="*/ 934108 w 12584740"/>
              <a:gd name="connsiteY42" fmla="*/ 256433 h 4575313"/>
              <a:gd name="connsiteX43" fmla="*/ 935368 w 12584740"/>
              <a:gd name="connsiteY43" fmla="*/ 255498 h 4575313"/>
              <a:gd name="connsiteX44" fmla="*/ 949059 w 12584740"/>
              <a:gd name="connsiteY44" fmla="*/ 250913 h 4575313"/>
              <a:gd name="connsiteX45" fmla="*/ 980035 w 12584740"/>
              <a:gd name="connsiteY45" fmla="*/ 251605 h 4575313"/>
              <a:gd name="connsiteX46" fmla="*/ 998443 w 12584740"/>
              <a:gd name="connsiteY46" fmla="*/ 248823 h 4575313"/>
              <a:gd name="connsiteX47" fmla="*/ 1015140 w 12584740"/>
              <a:gd name="connsiteY47" fmla="*/ 230963 h 4575313"/>
              <a:gd name="connsiteX48" fmla="*/ 1027653 w 12584740"/>
              <a:gd name="connsiteY48" fmla="*/ 228229 h 4575313"/>
              <a:gd name="connsiteX49" fmla="*/ 1029989 w 12584740"/>
              <a:gd name="connsiteY49" fmla="*/ 225769 h 4575313"/>
              <a:gd name="connsiteX50" fmla="*/ 1036851 w 12584740"/>
              <a:gd name="connsiteY50" fmla="*/ 220779 h 4575313"/>
              <a:gd name="connsiteX51" fmla="*/ 1029120 w 12584740"/>
              <a:gd name="connsiteY51" fmla="*/ 217196 h 4575313"/>
              <a:gd name="connsiteX52" fmla="*/ 1113256 w 12584740"/>
              <a:gd name="connsiteY52" fmla="*/ 192543 h 4575313"/>
              <a:gd name="connsiteX53" fmla="*/ 1184710 w 12584740"/>
              <a:gd name="connsiteY53" fmla="*/ 171552 h 4575313"/>
              <a:gd name="connsiteX54" fmla="*/ 1310965 w 12584740"/>
              <a:gd name="connsiteY54" fmla="*/ 185879 h 4575313"/>
              <a:gd name="connsiteX55" fmla="*/ 1430934 w 12584740"/>
              <a:gd name="connsiteY55" fmla="*/ 139104 h 4575313"/>
              <a:gd name="connsiteX56" fmla="*/ 1463118 w 12584740"/>
              <a:gd name="connsiteY56" fmla="*/ 138911 h 4575313"/>
              <a:gd name="connsiteX57" fmla="*/ 1493444 w 12584740"/>
              <a:gd name="connsiteY57" fmla="*/ 147416 h 4575313"/>
              <a:gd name="connsiteX58" fmla="*/ 1493168 w 12584740"/>
              <a:gd name="connsiteY58" fmla="*/ 150455 h 4575313"/>
              <a:gd name="connsiteX59" fmla="*/ 1497974 w 12584740"/>
              <a:gd name="connsiteY59" fmla="*/ 151841 h 4575313"/>
              <a:gd name="connsiteX60" fmla="*/ 1502355 w 12584740"/>
              <a:gd name="connsiteY60" fmla="*/ 149916 h 4575313"/>
              <a:gd name="connsiteX61" fmla="*/ 1508100 w 12584740"/>
              <a:gd name="connsiteY61" fmla="*/ 151526 h 4575313"/>
              <a:gd name="connsiteX62" fmla="*/ 1523822 w 12584740"/>
              <a:gd name="connsiteY62" fmla="*/ 155112 h 4575313"/>
              <a:gd name="connsiteX63" fmla="*/ 1528971 w 12584740"/>
              <a:gd name="connsiteY63" fmla="*/ 161299 h 4575313"/>
              <a:gd name="connsiteX64" fmla="*/ 1590631 w 12584740"/>
              <a:gd name="connsiteY64" fmla="*/ 173836 h 4575313"/>
              <a:gd name="connsiteX65" fmla="*/ 1609537 w 12584740"/>
              <a:gd name="connsiteY65" fmla="*/ 169616 h 4575313"/>
              <a:gd name="connsiteX66" fmla="*/ 1631335 w 12584740"/>
              <a:gd name="connsiteY66" fmla="*/ 179686 h 4575313"/>
              <a:gd name="connsiteX67" fmla="*/ 1693983 w 12584740"/>
              <a:gd name="connsiteY67" fmla="*/ 183202 h 4575313"/>
              <a:gd name="connsiteX68" fmla="*/ 1763575 w 12584740"/>
              <a:gd name="connsiteY68" fmla="*/ 194844 h 4575313"/>
              <a:gd name="connsiteX69" fmla="*/ 1812709 w 12584740"/>
              <a:gd name="connsiteY69" fmla="*/ 208037 h 4575313"/>
              <a:gd name="connsiteX70" fmla="*/ 1945879 w 12584740"/>
              <a:gd name="connsiteY70" fmla="*/ 216206 h 4575313"/>
              <a:gd name="connsiteX71" fmla="*/ 1974418 w 12584740"/>
              <a:gd name="connsiteY71" fmla="*/ 208866 h 4575313"/>
              <a:gd name="connsiteX72" fmla="*/ 1976651 w 12584740"/>
              <a:gd name="connsiteY72" fmla="*/ 208757 h 4575313"/>
              <a:gd name="connsiteX73" fmla="*/ 2881775 w 12584740"/>
              <a:gd name="connsiteY73" fmla="*/ 233197 h 4575313"/>
              <a:gd name="connsiteX0" fmla="*/ 2881775 w 12584740"/>
              <a:gd name="connsiteY0" fmla="*/ 214043 h 4556159"/>
              <a:gd name="connsiteX1" fmla="*/ 8923122 w 12584740"/>
              <a:gd name="connsiteY1" fmla="*/ 205911 h 4556159"/>
              <a:gd name="connsiteX2" fmla="*/ 10535176 w 12584740"/>
              <a:gd name="connsiteY2" fmla="*/ 98886 h 4556159"/>
              <a:gd name="connsiteX3" fmla="*/ 10552865 w 12584740"/>
              <a:gd name="connsiteY3" fmla="*/ 93120 h 4556159"/>
              <a:gd name="connsiteX4" fmla="*/ 10704478 w 12584740"/>
              <a:gd name="connsiteY4" fmla="*/ 76437 h 4556159"/>
              <a:gd name="connsiteX5" fmla="*/ 10856419 w 12584740"/>
              <a:gd name="connsiteY5" fmla="*/ 55944 h 4556159"/>
              <a:gd name="connsiteX6" fmla="*/ 10946891 w 12584740"/>
              <a:gd name="connsiteY6" fmla="*/ 22447 h 4556159"/>
              <a:gd name="connsiteX7" fmla="*/ 11071737 w 12584740"/>
              <a:gd name="connsiteY7" fmla="*/ 7907 h 4556159"/>
              <a:gd name="connsiteX8" fmla="*/ 11092700 w 12584740"/>
              <a:gd name="connsiteY8" fmla="*/ 2345 h 4556159"/>
              <a:gd name="connsiteX9" fmla="*/ 11121627 w 12584740"/>
              <a:gd name="connsiteY9" fmla="*/ 4539 h 4556159"/>
              <a:gd name="connsiteX10" fmla="*/ 11237564 w 12584740"/>
              <a:gd name="connsiteY10" fmla="*/ 14319 h 4556159"/>
              <a:gd name="connsiteX11" fmla="*/ 11328738 w 12584740"/>
              <a:gd name="connsiteY11" fmla="*/ 30868 h 4556159"/>
              <a:gd name="connsiteX12" fmla="*/ 11442587 w 12584740"/>
              <a:gd name="connsiteY12" fmla="*/ 14368 h 4556159"/>
              <a:gd name="connsiteX13" fmla="*/ 11511928 w 12584740"/>
              <a:gd name="connsiteY13" fmla="*/ 16713 h 4556159"/>
              <a:gd name="connsiteX14" fmla="*/ 11625388 w 12584740"/>
              <a:gd name="connsiteY14" fmla="*/ 39481 h 4556159"/>
              <a:gd name="connsiteX15" fmla="*/ 11775146 w 12584740"/>
              <a:gd name="connsiteY15" fmla="*/ 27611 h 4556159"/>
              <a:gd name="connsiteX16" fmla="*/ 11806024 w 12584740"/>
              <a:gd name="connsiteY16" fmla="*/ 88 h 4556159"/>
              <a:gd name="connsiteX17" fmla="*/ 11865034 w 12584740"/>
              <a:gd name="connsiteY17" fmla="*/ 19785 h 4556159"/>
              <a:gd name="connsiteX18" fmla="*/ 11994565 w 12584740"/>
              <a:gd name="connsiteY18" fmla="*/ 44174 h 4556159"/>
              <a:gd name="connsiteX19" fmla="*/ 12059283 w 12584740"/>
              <a:gd name="connsiteY19" fmla="*/ 52111 h 4556159"/>
              <a:gd name="connsiteX20" fmla="*/ 12160147 w 12584740"/>
              <a:gd name="connsiteY20" fmla="*/ 55873 h 4556159"/>
              <a:gd name="connsiteX21" fmla="*/ 12190854 w 12584740"/>
              <a:gd name="connsiteY21" fmla="*/ 58535 h 4556159"/>
              <a:gd name="connsiteX22" fmla="*/ 12215705 w 12584740"/>
              <a:gd name="connsiteY22" fmla="*/ 59963 h 4556159"/>
              <a:gd name="connsiteX23" fmla="*/ 12584740 w 12584740"/>
              <a:gd name="connsiteY23" fmla="*/ 3074876 h 4556159"/>
              <a:gd name="connsiteX24" fmla="*/ 483060 w 12584740"/>
              <a:gd name="connsiteY24" fmla="*/ 4556159 h 4556159"/>
              <a:gd name="connsiteX25" fmla="*/ 0 w 12584740"/>
              <a:gd name="connsiteY25" fmla="*/ 609687 h 4556159"/>
              <a:gd name="connsiteX26" fmla="*/ 7836 w 12584740"/>
              <a:gd name="connsiteY26" fmla="*/ 612367 h 4556159"/>
              <a:gd name="connsiteX27" fmla="*/ 59804 w 12584740"/>
              <a:gd name="connsiteY27" fmla="*/ 632641 h 4556159"/>
              <a:gd name="connsiteX28" fmla="*/ 189088 w 12584740"/>
              <a:gd name="connsiteY28" fmla="*/ 635215 h 4556159"/>
              <a:gd name="connsiteX29" fmla="*/ 238402 w 12584740"/>
              <a:gd name="connsiteY29" fmla="*/ 617809 h 4556159"/>
              <a:gd name="connsiteX30" fmla="*/ 332970 w 12584740"/>
              <a:gd name="connsiteY30" fmla="*/ 587858 h 4556159"/>
              <a:gd name="connsiteX31" fmla="*/ 407552 w 12584740"/>
              <a:gd name="connsiteY31" fmla="*/ 528789 h 4556159"/>
              <a:gd name="connsiteX32" fmla="*/ 497934 w 12584740"/>
              <a:gd name="connsiteY32" fmla="*/ 483200 h 4556159"/>
              <a:gd name="connsiteX33" fmla="*/ 510273 w 12584740"/>
              <a:gd name="connsiteY33" fmla="*/ 485018 h 4556159"/>
              <a:gd name="connsiteX34" fmla="*/ 561099 w 12584740"/>
              <a:gd name="connsiteY34" fmla="*/ 457203 h 4556159"/>
              <a:gd name="connsiteX35" fmla="*/ 705102 w 12584740"/>
              <a:gd name="connsiteY35" fmla="*/ 380672 h 4556159"/>
              <a:gd name="connsiteX36" fmla="*/ 800404 w 12584740"/>
              <a:gd name="connsiteY36" fmla="*/ 270755 h 4556159"/>
              <a:gd name="connsiteX37" fmla="*/ 842353 w 12584740"/>
              <a:gd name="connsiteY37" fmla="*/ 257559 h 4556159"/>
              <a:gd name="connsiteX38" fmla="*/ 912247 w 12584740"/>
              <a:gd name="connsiteY38" fmla="*/ 235092 h 4556159"/>
              <a:gd name="connsiteX39" fmla="*/ 927247 w 12584740"/>
              <a:gd name="connsiteY39" fmla="*/ 239063 h 4556159"/>
              <a:gd name="connsiteX40" fmla="*/ 933425 w 12584740"/>
              <a:gd name="connsiteY40" fmla="*/ 236995 h 4556159"/>
              <a:gd name="connsiteX41" fmla="*/ 934108 w 12584740"/>
              <a:gd name="connsiteY41" fmla="*/ 237279 h 4556159"/>
              <a:gd name="connsiteX42" fmla="*/ 935368 w 12584740"/>
              <a:gd name="connsiteY42" fmla="*/ 236344 h 4556159"/>
              <a:gd name="connsiteX43" fmla="*/ 949059 w 12584740"/>
              <a:gd name="connsiteY43" fmla="*/ 231759 h 4556159"/>
              <a:gd name="connsiteX44" fmla="*/ 980035 w 12584740"/>
              <a:gd name="connsiteY44" fmla="*/ 232451 h 4556159"/>
              <a:gd name="connsiteX45" fmla="*/ 998443 w 12584740"/>
              <a:gd name="connsiteY45" fmla="*/ 229669 h 4556159"/>
              <a:gd name="connsiteX46" fmla="*/ 1015140 w 12584740"/>
              <a:gd name="connsiteY46" fmla="*/ 211809 h 4556159"/>
              <a:gd name="connsiteX47" fmla="*/ 1027653 w 12584740"/>
              <a:gd name="connsiteY47" fmla="*/ 209075 h 4556159"/>
              <a:gd name="connsiteX48" fmla="*/ 1029989 w 12584740"/>
              <a:gd name="connsiteY48" fmla="*/ 206615 h 4556159"/>
              <a:gd name="connsiteX49" fmla="*/ 1036851 w 12584740"/>
              <a:gd name="connsiteY49" fmla="*/ 201625 h 4556159"/>
              <a:gd name="connsiteX50" fmla="*/ 1029120 w 12584740"/>
              <a:gd name="connsiteY50" fmla="*/ 198042 h 4556159"/>
              <a:gd name="connsiteX51" fmla="*/ 1113256 w 12584740"/>
              <a:gd name="connsiteY51" fmla="*/ 173389 h 4556159"/>
              <a:gd name="connsiteX52" fmla="*/ 1184710 w 12584740"/>
              <a:gd name="connsiteY52" fmla="*/ 152398 h 4556159"/>
              <a:gd name="connsiteX53" fmla="*/ 1310965 w 12584740"/>
              <a:gd name="connsiteY53" fmla="*/ 166725 h 4556159"/>
              <a:gd name="connsiteX54" fmla="*/ 1430934 w 12584740"/>
              <a:gd name="connsiteY54" fmla="*/ 119950 h 4556159"/>
              <a:gd name="connsiteX55" fmla="*/ 1463118 w 12584740"/>
              <a:gd name="connsiteY55" fmla="*/ 119757 h 4556159"/>
              <a:gd name="connsiteX56" fmla="*/ 1493444 w 12584740"/>
              <a:gd name="connsiteY56" fmla="*/ 128262 h 4556159"/>
              <a:gd name="connsiteX57" fmla="*/ 1493168 w 12584740"/>
              <a:gd name="connsiteY57" fmla="*/ 131301 h 4556159"/>
              <a:gd name="connsiteX58" fmla="*/ 1497974 w 12584740"/>
              <a:gd name="connsiteY58" fmla="*/ 132687 h 4556159"/>
              <a:gd name="connsiteX59" fmla="*/ 1502355 w 12584740"/>
              <a:gd name="connsiteY59" fmla="*/ 130762 h 4556159"/>
              <a:gd name="connsiteX60" fmla="*/ 1508100 w 12584740"/>
              <a:gd name="connsiteY60" fmla="*/ 132372 h 4556159"/>
              <a:gd name="connsiteX61" fmla="*/ 1523822 w 12584740"/>
              <a:gd name="connsiteY61" fmla="*/ 135958 h 4556159"/>
              <a:gd name="connsiteX62" fmla="*/ 1528971 w 12584740"/>
              <a:gd name="connsiteY62" fmla="*/ 142145 h 4556159"/>
              <a:gd name="connsiteX63" fmla="*/ 1590631 w 12584740"/>
              <a:gd name="connsiteY63" fmla="*/ 154682 h 4556159"/>
              <a:gd name="connsiteX64" fmla="*/ 1609537 w 12584740"/>
              <a:gd name="connsiteY64" fmla="*/ 150462 h 4556159"/>
              <a:gd name="connsiteX65" fmla="*/ 1631335 w 12584740"/>
              <a:gd name="connsiteY65" fmla="*/ 160532 h 4556159"/>
              <a:gd name="connsiteX66" fmla="*/ 1693983 w 12584740"/>
              <a:gd name="connsiteY66" fmla="*/ 164048 h 4556159"/>
              <a:gd name="connsiteX67" fmla="*/ 1763575 w 12584740"/>
              <a:gd name="connsiteY67" fmla="*/ 175690 h 4556159"/>
              <a:gd name="connsiteX68" fmla="*/ 1812709 w 12584740"/>
              <a:gd name="connsiteY68" fmla="*/ 188883 h 4556159"/>
              <a:gd name="connsiteX69" fmla="*/ 1945879 w 12584740"/>
              <a:gd name="connsiteY69" fmla="*/ 197052 h 4556159"/>
              <a:gd name="connsiteX70" fmla="*/ 1974418 w 12584740"/>
              <a:gd name="connsiteY70" fmla="*/ 189712 h 4556159"/>
              <a:gd name="connsiteX71" fmla="*/ 1976651 w 12584740"/>
              <a:gd name="connsiteY71" fmla="*/ 189603 h 4556159"/>
              <a:gd name="connsiteX72" fmla="*/ 2881775 w 12584740"/>
              <a:gd name="connsiteY72" fmla="*/ 214043 h 4556159"/>
              <a:gd name="connsiteX0" fmla="*/ 2881775 w 12584740"/>
              <a:gd name="connsiteY0" fmla="*/ 214043 h 4556159"/>
              <a:gd name="connsiteX1" fmla="*/ 8923122 w 12584740"/>
              <a:gd name="connsiteY1" fmla="*/ 205911 h 4556159"/>
              <a:gd name="connsiteX2" fmla="*/ 10535176 w 12584740"/>
              <a:gd name="connsiteY2" fmla="*/ 98886 h 4556159"/>
              <a:gd name="connsiteX3" fmla="*/ 10552865 w 12584740"/>
              <a:gd name="connsiteY3" fmla="*/ 93120 h 4556159"/>
              <a:gd name="connsiteX4" fmla="*/ 10704478 w 12584740"/>
              <a:gd name="connsiteY4" fmla="*/ 76437 h 4556159"/>
              <a:gd name="connsiteX5" fmla="*/ 10856419 w 12584740"/>
              <a:gd name="connsiteY5" fmla="*/ 55944 h 4556159"/>
              <a:gd name="connsiteX6" fmla="*/ 10946891 w 12584740"/>
              <a:gd name="connsiteY6" fmla="*/ 22447 h 4556159"/>
              <a:gd name="connsiteX7" fmla="*/ 11071737 w 12584740"/>
              <a:gd name="connsiteY7" fmla="*/ 7907 h 4556159"/>
              <a:gd name="connsiteX8" fmla="*/ 11092700 w 12584740"/>
              <a:gd name="connsiteY8" fmla="*/ 2345 h 4556159"/>
              <a:gd name="connsiteX9" fmla="*/ 11121627 w 12584740"/>
              <a:gd name="connsiteY9" fmla="*/ 4539 h 4556159"/>
              <a:gd name="connsiteX10" fmla="*/ 11237564 w 12584740"/>
              <a:gd name="connsiteY10" fmla="*/ 14319 h 4556159"/>
              <a:gd name="connsiteX11" fmla="*/ 11328738 w 12584740"/>
              <a:gd name="connsiteY11" fmla="*/ 30868 h 4556159"/>
              <a:gd name="connsiteX12" fmla="*/ 11442587 w 12584740"/>
              <a:gd name="connsiteY12" fmla="*/ 14368 h 4556159"/>
              <a:gd name="connsiteX13" fmla="*/ 11511928 w 12584740"/>
              <a:gd name="connsiteY13" fmla="*/ 16713 h 4556159"/>
              <a:gd name="connsiteX14" fmla="*/ 11625388 w 12584740"/>
              <a:gd name="connsiteY14" fmla="*/ 39481 h 4556159"/>
              <a:gd name="connsiteX15" fmla="*/ 11775146 w 12584740"/>
              <a:gd name="connsiteY15" fmla="*/ 27611 h 4556159"/>
              <a:gd name="connsiteX16" fmla="*/ 11806024 w 12584740"/>
              <a:gd name="connsiteY16" fmla="*/ 88 h 4556159"/>
              <a:gd name="connsiteX17" fmla="*/ 11865034 w 12584740"/>
              <a:gd name="connsiteY17" fmla="*/ 19785 h 4556159"/>
              <a:gd name="connsiteX18" fmla="*/ 11994565 w 12584740"/>
              <a:gd name="connsiteY18" fmla="*/ 44174 h 4556159"/>
              <a:gd name="connsiteX19" fmla="*/ 12059283 w 12584740"/>
              <a:gd name="connsiteY19" fmla="*/ 52111 h 4556159"/>
              <a:gd name="connsiteX20" fmla="*/ 12160147 w 12584740"/>
              <a:gd name="connsiteY20" fmla="*/ 55873 h 4556159"/>
              <a:gd name="connsiteX21" fmla="*/ 12190854 w 12584740"/>
              <a:gd name="connsiteY21" fmla="*/ 58535 h 4556159"/>
              <a:gd name="connsiteX22" fmla="*/ 12215705 w 12584740"/>
              <a:gd name="connsiteY22" fmla="*/ 59963 h 4556159"/>
              <a:gd name="connsiteX23" fmla="*/ 12584740 w 12584740"/>
              <a:gd name="connsiteY23" fmla="*/ 3074876 h 4556159"/>
              <a:gd name="connsiteX24" fmla="*/ 483060 w 12584740"/>
              <a:gd name="connsiteY24" fmla="*/ 4556159 h 4556159"/>
              <a:gd name="connsiteX25" fmla="*/ 0 w 12584740"/>
              <a:gd name="connsiteY25" fmla="*/ 609687 h 4556159"/>
              <a:gd name="connsiteX26" fmla="*/ 7836 w 12584740"/>
              <a:gd name="connsiteY26" fmla="*/ 612367 h 4556159"/>
              <a:gd name="connsiteX27" fmla="*/ 59804 w 12584740"/>
              <a:gd name="connsiteY27" fmla="*/ 632641 h 4556159"/>
              <a:gd name="connsiteX28" fmla="*/ 189088 w 12584740"/>
              <a:gd name="connsiteY28" fmla="*/ 635215 h 4556159"/>
              <a:gd name="connsiteX29" fmla="*/ 238402 w 12584740"/>
              <a:gd name="connsiteY29" fmla="*/ 617809 h 4556159"/>
              <a:gd name="connsiteX30" fmla="*/ 332970 w 12584740"/>
              <a:gd name="connsiteY30" fmla="*/ 587858 h 4556159"/>
              <a:gd name="connsiteX31" fmla="*/ 407552 w 12584740"/>
              <a:gd name="connsiteY31" fmla="*/ 528789 h 4556159"/>
              <a:gd name="connsiteX32" fmla="*/ 497934 w 12584740"/>
              <a:gd name="connsiteY32" fmla="*/ 483200 h 4556159"/>
              <a:gd name="connsiteX33" fmla="*/ 510273 w 12584740"/>
              <a:gd name="connsiteY33" fmla="*/ 485018 h 4556159"/>
              <a:gd name="connsiteX34" fmla="*/ 561099 w 12584740"/>
              <a:gd name="connsiteY34" fmla="*/ 457203 h 4556159"/>
              <a:gd name="connsiteX35" fmla="*/ 705102 w 12584740"/>
              <a:gd name="connsiteY35" fmla="*/ 380672 h 4556159"/>
              <a:gd name="connsiteX36" fmla="*/ 800404 w 12584740"/>
              <a:gd name="connsiteY36" fmla="*/ 270755 h 4556159"/>
              <a:gd name="connsiteX37" fmla="*/ 842353 w 12584740"/>
              <a:gd name="connsiteY37" fmla="*/ 257559 h 4556159"/>
              <a:gd name="connsiteX38" fmla="*/ 912247 w 12584740"/>
              <a:gd name="connsiteY38" fmla="*/ 235092 h 4556159"/>
              <a:gd name="connsiteX39" fmla="*/ 927247 w 12584740"/>
              <a:gd name="connsiteY39" fmla="*/ 239063 h 4556159"/>
              <a:gd name="connsiteX40" fmla="*/ 933425 w 12584740"/>
              <a:gd name="connsiteY40" fmla="*/ 236995 h 4556159"/>
              <a:gd name="connsiteX41" fmla="*/ 934108 w 12584740"/>
              <a:gd name="connsiteY41" fmla="*/ 237279 h 4556159"/>
              <a:gd name="connsiteX42" fmla="*/ 935368 w 12584740"/>
              <a:gd name="connsiteY42" fmla="*/ 236344 h 4556159"/>
              <a:gd name="connsiteX43" fmla="*/ 949059 w 12584740"/>
              <a:gd name="connsiteY43" fmla="*/ 231759 h 4556159"/>
              <a:gd name="connsiteX44" fmla="*/ 980035 w 12584740"/>
              <a:gd name="connsiteY44" fmla="*/ 232451 h 4556159"/>
              <a:gd name="connsiteX45" fmla="*/ 998443 w 12584740"/>
              <a:gd name="connsiteY45" fmla="*/ 229669 h 4556159"/>
              <a:gd name="connsiteX46" fmla="*/ 1015140 w 12584740"/>
              <a:gd name="connsiteY46" fmla="*/ 211809 h 4556159"/>
              <a:gd name="connsiteX47" fmla="*/ 1027653 w 12584740"/>
              <a:gd name="connsiteY47" fmla="*/ 209075 h 4556159"/>
              <a:gd name="connsiteX48" fmla="*/ 1029989 w 12584740"/>
              <a:gd name="connsiteY48" fmla="*/ 206615 h 4556159"/>
              <a:gd name="connsiteX49" fmla="*/ 1036851 w 12584740"/>
              <a:gd name="connsiteY49" fmla="*/ 201625 h 4556159"/>
              <a:gd name="connsiteX50" fmla="*/ 1029120 w 12584740"/>
              <a:gd name="connsiteY50" fmla="*/ 198042 h 4556159"/>
              <a:gd name="connsiteX51" fmla="*/ 1113256 w 12584740"/>
              <a:gd name="connsiteY51" fmla="*/ 173389 h 4556159"/>
              <a:gd name="connsiteX52" fmla="*/ 1184710 w 12584740"/>
              <a:gd name="connsiteY52" fmla="*/ 152398 h 4556159"/>
              <a:gd name="connsiteX53" fmla="*/ 1310965 w 12584740"/>
              <a:gd name="connsiteY53" fmla="*/ 166725 h 4556159"/>
              <a:gd name="connsiteX54" fmla="*/ 1430934 w 12584740"/>
              <a:gd name="connsiteY54" fmla="*/ 119950 h 4556159"/>
              <a:gd name="connsiteX55" fmla="*/ 1463118 w 12584740"/>
              <a:gd name="connsiteY55" fmla="*/ 119757 h 4556159"/>
              <a:gd name="connsiteX56" fmla="*/ 1493444 w 12584740"/>
              <a:gd name="connsiteY56" fmla="*/ 128262 h 4556159"/>
              <a:gd name="connsiteX57" fmla="*/ 1493168 w 12584740"/>
              <a:gd name="connsiteY57" fmla="*/ 131301 h 4556159"/>
              <a:gd name="connsiteX58" fmla="*/ 1497974 w 12584740"/>
              <a:gd name="connsiteY58" fmla="*/ 132687 h 4556159"/>
              <a:gd name="connsiteX59" fmla="*/ 1502355 w 12584740"/>
              <a:gd name="connsiteY59" fmla="*/ 130762 h 4556159"/>
              <a:gd name="connsiteX60" fmla="*/ 1508100 w 12584740"/>
              <a:gd name="connsiteY60" fmla="*/ 132372 h 4556159"/>
              <a:gd name="connsiteX61" fmla="*/ 1523822 w 12584740"/>
              <a:gd name="connsiteY61" fmla="*/ 135958 h 4556159"/>
              <a:gd name="connsiteX62" fmla="*/ 1528971 w 12584740"/>
              <a:gd name="connsiteY62" fmla="*/ 142145 h 4556159"/>
              <a:gd name="connsiteX63" fmla="*/ 1590631 w 12584740"/>
              <a:gd name="connsiteY63" fmla="*/ 154682 h 4556159"/>
              <a:gd name="connsiteX64" fmla="*/ 1609537 w 12584740"/>
              <a:gd name="connsiteY64" fmla="*/ 150462 h 4556159"/>
              <a:gd name="connsiteX65" fmla="*/ 1631335 w 12584740"/>
              <a:gd name="connsiteY65" fmla="*/ 160532 h 4556159"/>
              <a:gd name="connsiteX66" fmla="*/ 1693983 w 12584740"/>
              <a:gd name="connsiteY66" fmla="*/ 164048 h 4556159"/>
              <a:gd name="connsiteX67" fmla="*/ 1763575 w 12584740"/>
              <a:gd name="connsiteY67" fmla="*/ 175690 h 4556159"/>
              <a:gd name="connsiteX68" fmla="*/ 1812709 w 12584740"/>
              <a:gd name="connsiteY68" fmla="*/ 188883 h 4556159"/>
              <a:gd name="connsiteX69" fmla="*/ 1945879 w 12584740"/>
              <a:gd name="connsiteY69" fmla="*/ 197052 h 4556159"/>
              <a:gd name="connsiteX70" fmla="*/ 1974418 w 12584740"/>
              <a:gd name="connsiteY70" fmla="*/ 189712 h 4556159"/>
              <a:gd name="connsiteX71" fmla="*/ 2235555 w 12584740"/>
              <a:gd name="connsiteY71" fmla="*/ 226659 h 4556159"/>
              <a:gd name="connsiteX72" fmla="*/ 2881775 w 12584740"/>
              <a:gd name="connsiteY72" fmla="*/ 214043 h 4556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2584740" h="4556159">
                <a:moveTo>
                  <a:pt x="2881775" y="214043"/>
                </a:moveTo>
                <a:lnTo>
                  <a:pt x="8923122" y="205911"/>
                </a:lnTo>
                <a:cubicBezTo>
                  <a:pt x="8923122" y="236009"/>
                  <a:pt x="10535176" y="68788"/>
                  <a:pt x="10535176" y="98886"/>
                </a:cubicBezTo>
                <a:lnTo>
                  <a:pt x="10552865" y="93120"/>
                </a:lnTo>
                <a:cubicBezTo>
                  <a:pt x="10602509" y="95039"/>
                  <a:pt x="10648374" y="81962"/>
                  <a:pt x="10704478" y="76437"/>
                </a:cubicBezTo>
                <a:cubicBezTo>
                  <a:pt x="10764532" y="85901"/>
                  <a:pt x="10796465" y="61749"/>
                  <a:pt x="10856419" y="55944"/>
                </a:cubicBezTo>
                <a:cubicBezTo>
                  <a:pt x="10914661" y="77716"/>
                  <a:pt x="10896627" y="22130"/>
                  <a:pt x="10946891" y="22447"/>
                </a:cubicBezTo>
                <a:cubicBezTo>
                  <a:pt x="11028004" y="41524"/>
                  <a:pt x="10945561" y="3905"/>
                  <a:pt x="11071737" y="7907"/>
                </a:cubicBezTo>
                <a:cubicBezTo>
                  <a:pt x="11078763" y="11268"/>
                  <a:pt x="11094187" y="7177"/>
                  <a:pt x="11092700" y="2345"/>
                </a:cubicBezTo>
                <a:cubicBezTo>
                  <a:pt x="11100672" y="3621"/>
                  <a:pt x="11119582" y="12415"/>
                  <a:pt x="11121627" y="4539"/>
                </a:cubicBezTo>
                <a:cubicBezTo>
                  <a:pt x="11161872" y="2410"/>
                  <a:pt x="11201801" y="5778"/>
                  <a:pt x="11237564" y="14319"/>
                </a:cubicBezTo>
                <a:cubicBezTo>
                  <a:pt x="11315265" y="-1427"/>
                  <a:pt x="11272628" y="36301"/>
                  <a:pt x="11328738" y="30868"/>
                </a:cubicBezTo>
                <a:cubicBezTo>
                  <a:pt x="11373885" y="14123"/>
                  <a:pt x="11390505" y="26175"/>
                  <a:pt x="11442587" y="14368"/>
                </a:cubicBezTo>
                <a:cubicBezTo>
                  <a:pt x="11460405" y="39138"/>
                  <a:pt x="11491560" y="10212"/>
                  <a:pt x="11511928" y="16713"/>
                </a:cubicBezTo>
                <a:cubicBezTo>
                  <a:pt x="11544050" y="-13836"/>
                  <a:pt x="11591566" y="41138"/>
                  <a:pt x="11625388" y="39481"/>
                </a:cubicBezTo>
                <a:cubicBezTo>
                  <a:pt x="11682275" y="32159"/>
                  <a:pt x="11743456" y="-367"/>
                  <a:pt x="11775146" y="27611"/>
                </a:cubicBezTo>
                <a:cubicBezTo>
                  <a:pt x="11779070" y="15386"/>
                  <a:pt x="11773473" y="-818"/>
                  <a:pt x="11806024" y="88"/>
                </a:cubicBezTo>
                <a:cubicBezTo>
                  <a:pt x="11821005" y="-1216"/>
                  <a:pt x="11833611" y="12437"/>
                  <a:pt x="11865034" y="19785"/>
                </a:cubicBezTo>
                <a:cubicBezTo>
                  <a:pt x="11905979" y="29998"/>
                  <a:pt x="11998366" y="9552"/>
                  <a:pt x="11994565" y="44174"/>
                </a:cubicBezTo>
                <a:cubicBezTo>
                  <a:pt x="12007200" y="63922"/>
                  <a:pt x="12058131" y="30230"/>
                  <a:pt x="12059283" y="52111"/>
                </a:cubicBezTo>
                <a:cubicBezTo>
                  <a:pt x="12081498" y="36953"/>
                  <a:pt x="12122851" y="58256"/>
                  <a:pt x="12160147" y="55873"/>
                </a:cubicBezTo>
                <a:cubicBezTo>
                  <a:pt x="12167674" y="65410"/>
                  <a:pt x="12176238" y="64529"/>
                  <a:pt x="12190854" y="58535"/>
                </a:cubicBezTo>
                <a:lnTo>
                  <a:pt x="12215705" y="59963"/>
                </a:lnTo>
                <a:lnTo>
                  <a:pt x="12584740" y="3074876"/>
                </a:lnTo>
                <a:lnTo>
                  <a:pt x="483060" y="4556159"/>
                </a:lnTo>
                <a:lnTo>
                  <a:pt x="0" y="609687"/>
                </a:lnTo>
                <a:lnTo>
                  <a:pt x="7836" y="612367"/>
                </a:lnTo>
                <a:cubicBezTo>
                  <a:pt x="25349" y="620104"/>
                  <a:pt x="41483" y="627786"/>
                  <a:pt x="59804" y="632641"/>
                </a:cubicBezTo>
                <a:cubicBezTo>
                  <a:pt x="75146" y="654421"/>
                  <a:pt x="167365" y="632597"/>
                  <a:pt x="189088" y="635215"/>
                </a:cubicBezTo>
                <a:cubicBezTo>
                  <a:pt x="217440" y="623749"/>
                  <a:pt x="208344" y="626448"/>
                  <a:pt x="238402" y="617809"/>
                </a:cubicBezTo>
                <a:cubicBezTo>
                  <a:pt x="247394" y="590135"/>
                  <a:pt x="303125" y="595692"/>
                  <a:pt x="332970" y="587858"/>
                </a:cubicBezTo>
                <a:cubicBezTo>
                  <a:pt x="336621" y="563687"/>
                  <a:pt x="356128" y="555392"/>
                  <a:pt x="407552" y="528789"/>
                </a:cubicBezTo>
                <a:cubicBezTo>
                  <a:pt x="410625" y="501558"/>
                  <a:pt x="481949" y="526749"/>
                  <a:pt x="497934" y="483200"/>
                </a:cubicBezTo>
                <a:cubicBezTo>
                  <a:pt x="501858" y="484200"/>
                  <a:pt x="506013" y="484811"/>
                  <a:pt x="510273" y="485018"/>
                </a:cubicBezTo>
                <a:cubicBezTo>
                  <a:pt x="535011" y="486222"/>
                  <a:pt x="557770" y="473768"/>
                  <a:pt x="561099" y="457203"/>
                </a:cubicBezTo>
                <a:cubicBezTo>
                  <a:pt x="592709" y="393031"/>
                  <a:pt x="657171" y="417531"/>
                  <a:pt x="705102" y="380672"/>
                </a:cubicBezTo>
                <a:cubicBezTo>
                  <a:pt x="762904" y="342107"/>
                  <a:pt x="753762" y="341220"/>
                  <a:pt x="800404" y="270755"/>
                </a:cubicBezTo>
                <a:cubicBezTo>
                  <a:pt x="821510" y="277286"/>
                  <a:pt x="831930" y="272279"/>
                  <a:pt x="842353" y="257559"/>
                </a:cubicBezTo>
                <a:cubicBezTo>
                  <a:pt x="871396" y="239661"/>
                  <a:pt x="901151" y="269258"/>
                  <a:pt x="912247" y="235092"/>
                </a:cubicBezTo>
                <a:cubicBezTo>
                  <a:pt x="915193" y="239660"/>
                  <a:pt x="920652" y="240302"/>
                  <a:pt x="927247" y="239063"/>
                </a:cubicBezTo>
                <a:lnTo>
                  <a:pt x="933425" y="236995"/>
                </a:lnTo>
                <a:lnTo>
                  <a:pt x="934108" y="237279"/>
                </a:lnTo>
                <a:lnTo>
                  <a:pt x="935368" y="236344"/>
                </a:lnTo>
                <a:lnTo>
                  <a:pt x="949059" y="231759"/>
                </a:lnTo>
                <a:cubicBezTo>
                  <a:pt x="964033" y="225857"/>
                  <a:pt x="978036" y="220629"/>
                  <a:pt x="980035" y="232451"/>
                </a:cubicBezTo>
                <a:cubicBezTo>
                  <a:pt x="988861" y="233151"/>
                  <a:pt x="994474" y="231910"/>
                  <a:pt x="998443" y="229669"/>
                </a:cubicBezTo>
                <a:cubicBezTo>
                  <a:pt x="1006381" y="225191"/>
                  <a:pt x="1007750" y="216720"/>
                  <a:pt x="1015140" y="211809"/>
                </a:cubicBezTo>
                <a:lnTo>
                  <a:pt x="1027653" y="209075"/>
                </a:lnTo>
                <a:lnTo>
                  <a:pt x="1029989" y="206615"/>
                </a:lnTo>
                <a:lnTo>
                  <a:pt x="1036851" y="201625"/>
                </a:lnTo>
                <a:lnTo>
                  <a:pt x="1029120" y="198042"/>
                </a:lnTo>
                <a:cubicBezTo>
                  <a:pt x="1021104" y="195096"/>
                  <a:pt x="1101729" y="180798"/>
                  <a:pt x="1113256" y="173389"/>
                </a:cubicBezTo>
                <a:lnTo>
                  <a:pt x="1184710" y="152398"/>
                </a:lnTo>
                <a:lnTo>
                  <a:pt x="1310965" y="166725"/>
                </a:lnTo>
                <a:cubicBezTo>
                  <a:pt x="1336372" y="131696"/>
                  <a:pt x="1403197" y="140119"/>
                  <a:pt x="1430934" y="119950"/>
                </a:cubicBezTo>
                <a:lnTo>
                  <a:pt x="1463118" y="119757"/>
                </a:lnTo>
                <a:lnTo>
                  <a:pt x="1493444" y="128262"/>
                </a:lnTo>
                <a:lnTo>
                  <a:pt x="1493168" y="131301"/>
                </a:lnTo>
                <a:cubicBezTo>
                  <a:pt x="1493827" y="133297"/>
                  <a:pt x="1495475" y="133471"/>
                  <a:pt x="1497974" y="132687"/>
                </a:cubicBezTo>
                <a:lnTo>
                  <a:pt x="1502355" y="130762"/>
                </a:lnTo>
                <a:lnTo>
                  <a:pt x="1508100" y="132372"/>
                </a:lnTo>
                <a:lnTo>
                  <a:pt x="1523822" y="135958"/>
                </a:lnTo>
                <a:lnTo>
                  <a:pt x="1528971" y="142145"/>
                </a:lnTo>
                <a:cubicBezTo>
                  <a:pt x="1544182" y="151821"/>
                  <a:pt x="1579536" y="139768"/>
                  <a:pt x="1590631" y="154682"/>
                </a:cubicBezTo>
                <a:lnTo>
                  <a:pt x="1609537" y="150462"/>
                </a:lnTo>
                <a:lnTo>
                  <a:pt x="1631335" y="160532"/>
                </a:lnTo>
                <a:cubicBezTo>
                  <a:pt x="1651445" y="168813"/>
                  <a:pt x="1672155" y="173541"/>
                  <a:pt x="1693983" y="164048"/>
                </a:cubicBezTo>
                <a:cubicBezTo>
                  <a:pt x="1686705" y="185321"/>
                  <a:pt x="1748101" y="157604"/>
                  <a:pt x="1763575" y="175690"/>
                </a:cubicBezTo>
                <a:cubicBezTo>
                  <a:pt x="1773286" y="190711"/>
                  <a:pt x="1794179" y="185800"/>
                  <a:pt x="1812709" y="188883"/>
                </a:cubicBezTo>
                <a:cubicBezTo>
                  <a:pt x="1830479" y="202932"/>
                  <a:pt x="1918180" y="204037"/>
                  <a:pt x="1945879" y="197052"/>
                </a:cubicBezTo>
                <a:cubicBezTo>
                  <a:pt x="1955185" y="193416"/>
                  <a:pt x="1964727" y="191072"/>
                  <a:pt x="1974418" y="189712"/>
                </a:cubicBezTo>
                <a:lnTo>
                  <a:pt x="2235555" y="226659"/>
                </a:lnTo>
                <a:cubicBezTo>
                  <a:pt x="2235555" y="166322"/>
                  <a:pt x="2881775" y="274380"/>
                  <a:pt x="2881775" y="21404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BBFDD63-AD5F-4E42-979B-2FBDE3450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7855" y="1431370"/>
            <a:ext cx="5217258" cy="3382462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81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AABDB02C-700D-4121-B1D1-CCB58F4BE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4339" y="1431370"/>
            <a:ext cx="5217258" cy="3382462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81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713C26-9C6F-46EF-9387-B31F21515806}"/>
              </a:ext>
            </a:extLst>
          </p:cNvPr>
          <p:cNvSpPr txBox="1"/>
          <p:nvPr/>
        </p:nvSpPr>
        <p:spPr>
          <a:xfrm>
            <a:off x="1050879" y="5081956"/>
            <a:ext cx="10117130" cy="13188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r>
              <a:rPr lang="en-US" sz="4000" spc="50" dirty="0">
                <a:solidFill>
                  <a:schemeClr val="tx1">
                    <a:lumMod val="85000"/>
                    <a:lumOff val="15000"/>
                  </a:schemeClr>
                </a:solidFill>
                <a:ea typeface="Batang" panose="02030600000101010101" pitchFamily="18" charset="-127"/>
              </a:rPr>
              <a:t>Insight, Observational Learning (modelling) </a:t>
            </a:r>
          </a:p>
        </p:txBody>
      </p:sp>
    </p:spTree>
    <p:extLst>
      <p:ext uri="{BB962C8B-B14F-4D97-AF65-F5344CB8AC3E}">
        <p14:creationId xmlns:p14="http://schemas.microsoft.com/office/powerpoint/2010/main" val="3312656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CD3D4C6-36E9-4B8C-9038-1C119682D7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42555"/>
            <a:ext cx="8422639" cy="657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044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F3D461B-F428-40D6-9FCA-FF3BFEAB1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001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C499F3-E6B6-49A3-9222-E69070C5EE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520" y="-24643"/>
            <a:ext cx="8752389" cy="6567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403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3437C99-FC8E-4311-B48A-F0C4C329B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940161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75CCB8-9157-4AF1-9854-FA4D63441401}"/>
              </a:ext>
            </a:extLst>
          </p:cNvPr>
          <p:cNvSpPr txBox="1"/>
          <p:nvPr/>
        </p:nvSpPr>
        <p:spPr>
          <a:xfrm>
            <a:off x="1050879" y="609601"/>
            <a:ext cx="4476464" cy="1216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cap="all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  <a:cs typeface="+mj-cs"/>
              </a:rPr>
              <a:t>Albert Bandura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D89FE0-6BF4-452A-B685-7028CAE2B79E}"/>
              </a:ext>
            </a:extLst>
          </p:cNvPr>
          <p:cNvSpPr txBox="1"/>
          <p:nvPr/>
        </p:nvSpPr>
        <p:spPr>
          <a:xfrm>
            <a:off x="1050879" y="2750979"/>
            <a:ext cx="3875963" cy="41070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3000" spc="50" dirty="0">
                <a:solidFill>
                  <a:schemeClr val="tx1">
                    <a:lumMod val="85000"/>
                    <a:lumOff val="15000"/>
                  </a:schemeClr>
                </a:solidFill>
                <a:ea typeface="Batang" panose="02030600000101010101" pitchFamily="18" charset="-127"/>
              </a:rPr>
              <a:t>Social Learning Theory</a:t>
            </a:r>
          </a:p>
        </p:txBody>
      </p:sp>
    </p:spTree>
    <p:extLst>
      <p:ext uri="{BB962C8B-B14F-4D97-AF65-F5344CB8AC3E}">
        <p14:creationId xmlns:p14="http://schemas.microsoft.com/office/powerpoint/2010/main" val="3265631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BA4B6D2-67B7-4DDF-9D67-252A664A4E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C68EA6-3AA3-4C39-91C3-4320ACF0111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44"/>
          <a:stretch/>
        </p:blipFill>
        <p:spPr>
          <a:xfrm>
            <a:off x="1" y="10"/>
            <a:ext cx="12192000" cy="685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520127"/>
      </p:ext>
    </p:extLst>
  </p:cSld>
  <p:clrMapOvr>
    <a:masterClrMapping/>
  </p:clrMapOvr>
</p:sld>
</file>

<file path=ppt/theme/theme1.xml><?xml version="1.0" encoding="utf-8"?>
<a:theme xmlns:a="http://schemas.openxmlformats.org/drawingml/2006/main" name="ArchiveVTI">
  <a:themeElements>
    <a:clrScheme name="AnalogousFromLightSeedLeftStep">
      <a:dk1>
        <a:srgbClr val="000000"/>
      </a:dk1>
      <a:lt1>
        <a:srgbClr val="FFFFFF"/>
      </a:lt1>
      <a:dk2>
        <a:srgbClr val="393620"/>
      </a:dk2>
      <a:lt2>
        <a:srgbClr val="E8E2E5"/>
      </a:lt2>
      <a:accent1>
        <a:srgbClr val="81AB94"/>
      </a:accent1>
      <a:accent2>
        <a:srgbClr val="76AD78"/>
      </a:accent2>
      <a:accent3>
        <a:srgbClr val="8FA880"/>
      </a:accent3>
      <a:accent4>
        <a:srgbClr val="9CA671"/>
      </a:accent4>
      <a:accent5>
        <a:srgbClr val="AAA180"/>
      </a:accent5>
      <a:accent6>
        <a:srgbClr val="BA947F"/>
      </a:accent6>
      <a:hlink>
        <a:srgbClr val="AE698F"/>
      </a:hlink>
      <a:folHlink>
        <a:srgbClr val="7F7F7F"/>
      </a:folHlink>
    </a:clrScheme>
    <a:fontScheme name="Custom 170">
      <a:majorFont>
        <a:latin typeface="Bembo"/>
        <a:ea typeface=""/>
        <a:cs typeface=""/>
      </a:majorFont>
      <a:minorFont>
        <a:latin typeface="Bemb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hiveVTI" id="{514BDC9F-20AC-40CA-9FE7-B30987BCD2D4}" vid="{D8FA1533-D953-46ED-B2C7-B32AF1BED7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73</Words>
  <Application>Microsoft Office PowerPoint</Application>
  <PresentationFormat>Widescreen</PresentationFormat>
  <Paragraphs>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Bembo</vt:lpstr>
      <vt:lpstr>ArchiveVTI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</dc:title>
  <dc:creator>Mark Vandermeer</dc:creator>
  <cp:lastModifiedBy>Mark Vandermeer</cp:lastModifiedBy>
  <cp:revision>13</cp:revision>
  <dcterms:created xsi:type="dcterms:W3CDTF">2021-03-19T15:35:04Z</dcterms:created>
  <dcterms:modified xsi:type="dcterms:W3CDTF">2021-10-19T21:14:29Z</dcterms:modified>
</cp:coreProperties>
</file>