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4" r:id="rId3"/>
    <p:sldId id="532" r:id="rId4"/>
    <p:sldId id="566" r:id="rId5"/>
    <p:sldId id="347" r:id="rId6"/>
    <p:sldId id="390" r:id="rId7"/>
    <p:sldId id="349" r:id="rId8"/>
    <p:sldId id="391" r:id="rId9"/>
    <p:sldId id="4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67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Layout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8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7E2A-5DA4-460D-A2F9-42D8F76D6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52210" y="765810"/>
            <a:ext cx="5773420" cy="3817620"/>
          </a:xfrm>
        </p:spPr>
        <p:txBody>
          <a:bodyPr>
            <a:normAutofit/>
          </a:bodyPr>
          <a:lstStyle/>
          <a:p>
            <a:r>
              <a:rPr lang="en-US" sz="20000" dirty="0"/>
              <a:t>	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D9529E-9C18-48A8-AEA9-E162D770B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88448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8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0EB3-2CC0-4950-AA4F-7FFCDEB25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806212"/>
          </a:xfrm>
        </p:spPr>
        <p:txBody>
          <a:bodyPr/>
          <a:lstStyle/>
          <a:p>
            <a:r>
              <a:rPr lang="en-US" dirty="0"/>
              <a:t>Punctuation and Compound Words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F25B5-EC21-40DC-A2DF-13F3FC4AB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63690"/>
            <a:ext cx="5773420" cy="4572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70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17935-089A-4DC8-B130-19F52A0F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Punctuation for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AD0CB-67C4-4FBB-85CB-7C0E72197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Make sure that all the sentences have ending punctuations</a:t>
            </a:r>
            <a:r>
              <a:rPr lang="en-US" dirty="0"/>
              <a:t>.</a:t>
            </a:r>
          </a:p>
          <a:p>
            <a:r>
              <a:rPr lang="en-US" b="1" u="sng" dirty="0"/>
              <a:t>Period</a:t>
            </a:r>
            <a:r>
              <a:rPr lang="en-US" dirty="0"/>
              <a:t> – The woman slept on a boat</a:t>
            </a:r>
            <a:r>
              <a:rPr lang="en-US" dirty="0">
                <a:highlight>
                  <a:srgbClr val="FFFF00"/>
                </a:highlight>
              </a:rPr>
              <a:t>.</a:t>
            </a:r>
          </a:p>
          <a:p>
            <a:r>
              <a:rPr lang="en-US" b="1" u="sng" dirty="0"/>
              <a:t>Question Mark </a:t>
            </a:r>
            <a:r>
              <a:rPr lang="en-US" dirty="0"/>
              <a:t>– Do you think I could go the 					college</a:t>
            </a:r>
            <a:r>
              <a:rPr lang="en-US" dirty="0">
                <a:highlight>
                  <a:srgbClr val="FFFF00"/>
                </a:highlight>
              </a:rPr>
              <a:t>?</a:t>
            </a:r>
          </a:p>
          <a:p>
            <a:r>
              <a:rPr lang="en-US" b="1" u="sng" dirty="0"/>
              <a:t>Exclamation Point</a:t>
            </a:r>
            <a:r>
              <a:rPr lang="en-US" dirty="0"/>
              <a:t>- “What wonderful birds these 				are</a:t>
            </a:r>
            <a:r>
              <a:rPr lang="en-US" dirty="0">
                <a:highlight>
                  <a:srgbClr val="FFFF00"/>
                </a:highlight>
              </a:rPr>
              <a:t>!</a:t>
            </a:r>
            <a:r>
              <a:rPr lang="en-US" dirty="0"/>
              <a:t>”</a:t>
            </a:r>
          </a:p>
          <a:p>
            <a:r>
              <a:rPr lang="en-US" b="1" u="sng" dirty="0"/>
              <a:t>Command</a:t>
            </a:r>
            <a:r>
              <a:rPr lang="en-US" dirty="0"/>
              <a:t> (ends with period)- Do not open 					that door</a:t>
            </a:r>
            <a:r>
              <a:rPr lang="en-US" dirty="0">
                <a:highlight>
                  <a:srgbClr val="FFFF00"/>
                </a:highlight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13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B0CF-9C93-4047-B968-8F0AB522B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Write some sentences using different kinds of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D709E-B3DC-41F5-9B46-B491548B5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2537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1.____________________________________________.</a:t>
            </a:r>
          </a:p>
          <a:p>
            <a:endParaRPr lang="en-US" dirty="0"/>
          </a:p>
          <a:p>
            <a:r>
              <a:rPr lang="en-US" dirty="0"/>
              <a:t>2.____________________________________________.</a:t>
            </a:r>
          </a:p>
          <a:p>
            <a:endParaRPr lang="en-US" dirty="0"/>
          </a:p>
          <a:p>
            <a:r>
              <a:rPr lang="en-US" dirty="0"/>
              <a:t>3.___________________________________________?</a:t>
            </a:r>
          </a:p>
          <a:p>
            <a:endParaRPr lang="en-US" dirty="0"/>
          </a:p>
          <a:p>
            <a:r>
              <a:rPr lang="en-US" dirty="0"/>
              <a:t>4.___________________________________________?</a:t>
            </a:r>
          </a:p>
          <a:p>
            <a:endParaRPr lang="en-US" dirty="0"/>
          </a:p>
          <a:p>
            <a:r>
              <a:rPr lang="en-US" dirty="0"/>
              <a:t>5.___________________________________________!</a:t>
            </a:r>
          </a:p>
          <a:p>
            <a:endParaRPr lang="en-US" dirty="0"/>
          </a:p>
          <a:p>
            <a:r>
              <a:rPr lang="en-US" dirty="0"/>
              <a:t>6.___________________________________________!</a:t>
            </a:r>
          </a:p>
        </p:txBody>
      </p:sp>
    </p:spTree>
    <p:extLst>
      <p:ext uri="{BB962C8B-B14F-4D97-AF65-F5344CB8AC3E}">
        <p14:creationId xmlns:p14="http://schemas.microsoft.com/office/powerpoint/2010/main" val="187094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0F67D-4D4C-48B3-A6A0-E50B54F02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Compound Sentences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2A3A8-CB94-4E3D-ABB1-7C127C22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Two sentences connected together by (and, or , but)</a:t>
            </a:r>
          </a:p>
          <a:p>
            <a:r>
              <a:rPr lang="en-US" dirty="0"/>
              <a:t>1. Yesterday I went to Michael’s house to play</a:t>
            </a:r>
            <a:r>
              <a:rPr lang="en-US" b="1" u="sng" dirty="0"/>
              <a:t>, and </a:t>
            </a:r>
            <a:r>
              <a:rPr lang="en-US" dirty="0"/>
              <a:t>he was playing with someone else.</a:t>
            </a:r>
          </a:p>
          <a:p>
            <a:endParaRPr lang="en-US" dirty="0"/>
          </a:p>
          <a:p>
            <a:r>
              <a:rPr lang="en-US" dirty="0"/>
              <a:t>2.  Do the planets orbit the sun</a:t>
            </a:r>
            <a:r>
              <a:rPr lang="en-US" b="1" u="sng" dirty="0"/>
              <a:t>, or </a:t>
            </a:r>
            <a:r>
              <a:rPr lang="en-US" dirty="0"/>
              <a:t>does the sun orbit the planets?</a:t>
            </a:r>
          </a:p>
          <a:p>
            <a:endParaRPr lang="en-US" dirty="0"/>
          </a:p>
          <a:p>
            <a:r>
              <a:rPr lang="en-US" dirty="0"/>
              <a:t>3.  I wanted to go to Target</a:t>
            </a:r>
            <a:r>
              <a:rPr lang="en-US" b="1" u="sng" dirty="0"/>
              <a:t>, but </a:t>
            </a:r>
            <a:r>
              <a:rPr lang="en-US" dirty="0"/>
              <a:t>my friend wanted to go to Walmart.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3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30BFB-15CC-4CC0-BDB9-E37FAEDAE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Write some compound sentences using (and, or, but,)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D028E-9379-4A98-A43C-64215EBD6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1.  __________________________________________.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2.  __________________________________________.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3. 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6299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217C7-3266-46D5-BE2F-1076054D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59987-B4BA-4EB5-99E3-594BD12D3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action	problem	example	open		five	5</a:t>
            </a:r>
          </a:p>
          <a:p>
            <a:r>
              <a:rPr lang="en-US" sz="1800" b="1" dirty="0"/>
              <a:t>show	kind		history		different		gave	10</a:t>
            </a:r>
          </a:p>
          <a:p>
            <a:r>
              <a:rPr lang="en-US" sz="1800" b="1" dirty="0"/>
              <a:t>began	whether		door		either		help	15</a:t>
            </a:r>
          </a:p>
          <a:p>
            <a:r>
              <a:rPr lang="en-US" sz="1800" b="1" dirty="0"/>
              <a:t>across	sense		today		whole		feet	20</a:t>
            </a:r>
          </a:p>
          <a:p>
            <a:r>
              <a:rPr lang="en-US" sz="1800" b="1" dirty="0"/>
              <a:t>matter	means		act		company	interest	25</a:t>
            </a:r>
          </a:p>
          <a:p>
            <a:r>
              <a:rPr lang="en-US" sz="1800" b="1" dirty="0"/>
              <a:t>action	problem	example	open		five	30</a:t>
            </a:r>
          </a:p>
          <a:p>
            <a:r>
              <a:rPr lang="en-US" sz="1800" b="1" dirty="0"/>
              <a:t>show	kind		history		different		gave	35</a:t>
            </a:r>
          </a:p>
          <a:p>
            <a:r>
              <a:rPr lang="en-US" sz="1800" b="1" dirty="0"/>
              <a:t>began	whether		door		either		help	40</a:t>
            </a:r>
          </a:p>
          <a:p>
            <a:r>
              <a:rPr lang="en-US" sz="1800" b="1" dirty="0"/>
              <a:t>across	sense		today		whole		feet	45</a:t>
            </a:r>
          </a:p>
          <a:p>
            <a:r>
              <a:rPr lang="en-US" sz="1800" b="1" dirty="0"/>
              <a:t>matter	means		act		company	interest	50</a:t>
            </a:r>
          </a:p>
          <a:p>
            <a:r>
              <a:rPr lang="en-US" sz="1800" b="1" dirty="0"/>
              <a:t>action	problem	example	open		five	55</a:t>
            </a:r>
          </a:p>
          <a:p>
            <a:r>
              <a:rPr lang="en-US" sz="1800" b="1" dirty="0"/>
              <a:t>show 	kind		history		different		gave	60</a:t>
            </a:r>
          </a:p>
          <a:p>
            <a:r>
              <a:rPr lang="en-US" sz="1800" b="1" dirty="0"/>
              <a:t>began	whether		door		either		help	65</a:t>
            </a:r>
          </a:p>
          <a:p>
            <a:r>
              <a:rPr lang="en-US" sz="1800" b="1" dirty="0"/>
              <a:t>across	sense		today		whole		feet	70</a:t>
            </a:r>
          </a:p>
          <a:p>
            <a:r>
              <a:rPr lang="en-US" sz="1800" b="1" dirty="0"/>
              <a:t>matter	means		act		company	interest	75</a:t>
            </a:r>
          </a:p>
          <a:p>
            <a:endParaRPr lang="en-US" sz="1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5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171</Words>
  <Application>Microsoft Office PowerPoint</Application>
  <PresentationFormat>Widescreen</PresentationFormat>
  <Paragraphs>58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Idea design template</vt:lpstr>
      <vt:lpstr>Title Layout</vt:lpstr>
      <vt:lpstr>Middle and High School</vt:lpstr>
      <vt:lpstr> 23</vt:lpstr>
      <vt:lpstr>Punctuation and Compound Words</vt:lpstr>
      <vt:lpstr>Different Punctuation for Sentences</vt:lpstr>
      <vt:lpstr>Write some sentences using different kinds of punctuation</vt:lpstr>
      <vt:lpstr>Compound Sentences</vt:lpstr>
      <vt:lpstr>Write some compound sentences using (and, or, but,) 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2018-05-07T21:09:24Z</dcterms:modified>
</cp:coreProperties>
</file>