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74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0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8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5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1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2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12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00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1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5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05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0BD3-35F7-BF43-8823-28044F60B62A}" type="datetimeFigureOut">
              <a:rPr lang="en-US" smtClean="0"/>
              <a:t>11/23/16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743A-01CB-2941-AC32-FA36F5E8D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5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save money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26-50</a:t>
            </a:r>
            <a:r>
              <a:rPr lang="en-US" dirty="0" smtClean="0"/>
              <a:t> </a:t>
            </a:r>
            <a:r>
              <a:rPr lang="en-US" dirty="0" smtClean="0"/>
              <a:t>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1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6"/>
            </a:pPr>
            <a:r>
              <a:rPr lang="en-US" dirty="0"/>
              <a:t>Use library</a:t>
            </a:r>
          </a:p>
          <a:p>
            <a:pPr marL="514350" indent="-514350">
              <a:buFont typeface="+mj-lt"/>
              <a:buAutoNum type="arabicPeriod" startAt="26"/>
            </a:pPr>
            <a:r>
              <a:rPr lang="en-US" dirty="0"/>
              <a:t>Make use of free entertainment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 smtClean="0"/>
              <a:t>Keep track of your savings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 smtClean="0"/>
              <a:t>Get by with less clothes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 smtClean="0"/>
              <a:t>Get by with less shoes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 smtClean="0"/>
              <a:t>Get by with less toys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 smtClean="0"/>
              <a:t>Before buying apply hay wagon test</a:t>
            </a:r>
          </a:p>
          <a:p>
            <a:pPr marL="514350" indent="-514350">
              <a:buFont typeface="+mj-lt"/>
              <a:buAutoNum type="arabicPeriod" startAt="28"/>
            </a:pPr>
            <a:r>
              <a:rPr lang="en-US" dirty="0" smtClean="0"/>
              <a:t>Never pay interest on a credit card</a:t>
            </a:r>
          </a:p>
          <a:p>
            <a:pPr marL="514350" indent="-514350">
              <a:buFont typeface="+mj-lt"/>
              <a:buAutoNum type="arabicPeriod" startAt="28"/>
            </a:pPr>
            <a:endParaRPr lang="en-US" dirty="0" smtClean="0"/>
          </a:p>
          <a:p>
            <a:pPr marL="514350" indent="-514350">
              <a:buFont typeface="+mj-lt"/>
              <a:buAutoNum type="arabicPeriod" startAt="28"/>
            </a:pPr>
            <a:endParaRPr lang="en-US" dirty="0" smtClean="0"/>
          </a:p>
          <a:p>
            <a:pPr marL="514350" indent="-514350">
              <a:buFont typeface="+mj-lt"/>
              <a:buAutoNum type="arabicPeriod" startAt="28"/>
            </a:pPr>
            <a:endParaRPr lang="en-US" dirty="0" smtClean="0"/>
          </a:p>
          <a:p>
            <a:pPr marL="514350" indent="-514350">
              <a:buFont typeface="+mj-lt"/>
              <a:buAutoNum type="arabicPeriod" startAt="28"/>
            </a:pPr>
            <a:endParaRPr lang="en-US" dirty="0" smtClean="0"/>
          </a:p>
          <a:p>
            <a:pPr marL="514350" indent="-514350">
              <a:buFont typeface="+mj-lt"/>
              <a:buAutoNum type="arabicPeriod" startAt="28"/>
            </a:pPr>
            <a:endParaRPr lang="en-US" dirty="0" smtClean="0"/>
          </a:p>
          <a:p>
            <a:pPr marL="514350" indent="-514350">
              <a:buFont typeface="+mj-lt"/>
              <a:buAutoNum type="arabicPeriod" startAt="28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69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42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4"/>
            </a:pPr>
            <a:r>
              <a:rPr lang="en-US" dirty="0"/>
              <a:t>Increase insurance deductibles</a:t>
            </a:r>
          </a:p>
          <a:p>
            <a:pPr marL="514350" indent="-514350">
              <a:buFont typeface="+mj-lt"/>
              <a:buAutoNum type="arabicPeriod" startAt="34"/>
            </a:pPr>
            <a:r>
              <a:rPr lang="en-US" dirty="0"/>
              <a:t>Limit gift giving</a:t>
            </a:r>
          </a:p>
          <a:p>
            <a:pPr marL="514350" indent="-514350">
              <a:buFont typeface="+mj-lt"/>
              <a:buAutoNum type="arabicPeriod" startAt="34"/>
            </a:pPr>
            <a:r>
              <a:rPr lang="en-US" dirty="0"/>
              <a:t>Pass on extended warranties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US" dirty="0" smtClean="0"/>
              <a:t>Insulate you home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US" dirty="0" smtClean="0"/>
              <a:t>Pay bills on time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US" dirty="0" smtClean="0"/>
              <a:t>Put money saved towards some winning purpose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US" dirty="0" smtClean="0"/>
              <a:t>Write a goal you have with your saving </a:t>
            </a:r>
          </a:p>
          <a:p>
            <a:pPr marL="514350" indent="-514350">
              <a:buFont typeface="+mj-lt"/>
              <a:buAutoNum type="arabicPeriod" startAt="37"/>
            </a:pPr>
            <a:r>
              <a:rPr lang="en-US" dirty="0" smtClean="0"/>
              <a:t>Travel cheaply</a:t>
            </a:r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 smtClean="0"/>
          </a:p>
          <a:p>
            <a:pPr marL="514350" indent="-514350">
              <a:buFont typeface="+mj-lt"/>
              <a:buAutoNum type="arabicPeriod" startAt="37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33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2"/>
            </a:pPr>
            <a:r>
              <a:rPr lang="en-US" dirty="0"/>
              <a:t>DIY</a:t>
            </a:r>
          </a:p>
          <a:p>
            <a:pPr marL="514350" indent="-514350">
              <a:buFont typeface="+mj-lt"/>
              <a:buAutoNum type="arabicPeriod" startAt="42"/>
            </a:pPr>
            <a:r>
              <a:rPr lang="en-US" dirty="0"/>
              <a:t>Buy something only when you can pay for it</a:t>
            </a:r>
          </a:p>
          <a:p>
            <a:pPr marL="514350" indent="-514350">
              <a:buFont typeface="+mj-lt"/>
              <a:buAutoNum type="arabicPeriod" startAt="44"/>
            </a:pPr>
            <a:r>
              <a:rPr lang="en-US" dirty="0" smtClean="0"/>
              <a:t>Grocery shop by list and by sales</a:t>
            </a:r>
          </a:p>
          <a:p>
            <a:pPr marL="400050" lvl="1" indent="0">
              <a:buNone/>
            </a:pPr>
            <a:r>
              <a:rPr lang="en-US" dirty="0" smtClean="0"/>
              <a:t>Canada</a:t>
            </a:r>
            <a:r>
              <a:rPr lang="en-US" dirty="0"/>
              <a:t>: 0</a:t>
            </a:r>
          </a:p>
          <a:p>
            <a:pPr marL="400050" lvl="1" indent="0">
              <a:buNone/>
            </a:pPr>
            <a:r>
              <a:rPr lang="en-US" dirty="0"/>
              <a:t>Germany 9.8</a:t>
            </a:r>
          </a:p>
          <a:p>
            <a:pPr marL="400050" lvl="1" indent="0">
              <a:buNone/>
            </a:pPr>
            <a:r>
              <a:rPr lang="cs-CZ" dirty="0"/>
              <a:t>Italy 10.0</a:t>
            </a:r>
          </a:p>
          <a:p>
            <a:pPr marL="400050" lvl="1" indent="0">
              <a:buNone/>
            </a:pPr>
            <a:r>
              <a:rPr lang="nb-NO" dirty="0"/>
              <a:t>Japan: 17.9</a:t>
            </a:r>
          </a:p>
          <a:p>
            <a:pPr marL="400050" lvl="1" indent="0">
              <a:buNone/>
            </a:pPr>
            <a:r>
              <a:rPr lang="nb-NO" dirty="0"/>
              <a:t>U.K.: 5</a:t>
            </a:r>
          </a:p>
          <a:p>
            <a:pPr marL="400050" lvl="1" indent="0">
              <a:buNone/>
            </a:pPr>
            <a:r>
              <a:rPr lang="nb-NO" dirty="0"/>
              <a:t>United States: -2.2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183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5"/>
            </a:pPr>
            <a:r>
              <a:rPr lang="en-US" dirty="0" smtClean="0"/>
              <a:t>Be a saver.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US" dirty="0" smtClean="0"/>
              <a:t>Stop comparing yourself to others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US" dirty="0" smtClean="0"/>
              <a:t>Set up a saving plan; do not rely on daily motivation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US" dirty="0" smtClean="0"/>
              <a:t>Realize that they money you save you will get to eventually spend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US" dirty="0" smtClean="0"/>
              <a:t>Get whole family on board</a:t>
            </a:r>
          </a:p>
          <a:p>
            <a:pPr marL="514350" indent="-514350">
              <a:buFont typeface="+mj-lt"/>
              <a:buAutoNum type="arabicPeriod" startAt="45"/>
            </a:pPr>
            <a:r>
              <a:rPr lang="en-US" dirty="0" smtClean="0"/>
              <a:t>Seek out friends that have the same financial goals</a:t>
            </a:r>
          </a:p>
          <a:p>
            <a:pPr marL="514350" indent="-514350">
              <a:buFont typeface="+mj-lt"/>
              <a:buAutoNum type="arabicPeriod" startAt="45"/>
            </a:pPr>
            <a:endParaRPr lang="en-US" dirty="0" smtClean="0"/>
          </a:p>
          <a:p>
            <a:pPr marL="514350" indent="-514350">
              <a:buFont typeface="+mj-lt"/>
              <a:buAutoNum type="arabicPeriod" startAt="45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 smtClean="0"/>
          </a:p>
          <a:p>
            <a:pPr marL="514350" indent="-514350">
              <a:buFont typeface="+mj-lt"/>
              <a:buAutoNum type="arabicPeriod" startAt="4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88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16524</TotalTime>
  <Words>165</Words>
  <Application>Microsoft Macintosh PowerPoint</Application>
  <PresentationFormat>On-screen Show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How to save money</vt:lpstr>
      <vt:lpstr>PowerPoint Presentation</vt:lpstr>
      <vt:lpstr>PowerPoint Presentation</vt:lpstr>
      <vt:lpstr>PowerPoint Presentation</vt:lpstr>
      <vt:lpstr>PowerPoint Presentation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Steve Elzinga</cp:lastModifiedBy>
  <cp:revision>12</cp:revision>
  <dcterms:created xsi:type="dcterms:W3CDTF">2016-11-01T21:23:46Z</dcterms:created>
  <dcterms:modified xsi:type="dcterms:W3CDTF">2016-11-29T21:48:42Z</dcterms:modified>
</cp:coreProperties>
</file>