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C02D3-4DC5-4F26-914D-F891FAE0D49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E69CC-A73D-421C-903D-A5EE4E31D1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BFC06-256D-4804-BF1F-D16052605F79}" type="datetimeFigureOut">
              <a:rPr lang="en-US" smtClean="0"/>
              <a:t>12/14/2024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A7F2F-7E13-4248-8E1C-2BC5182DD3D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1%20Corinthians%205&amp;version=NIV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Selecting a Church Elder - Thinking on Scriptu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3311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1143000"/>
            <a:ext cx="64118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12: Dealing With Sin in the Church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143000"/>
            <a:ext cx="8229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“If your brother or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sister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sins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go and point out their fault, just between the two of you. If they listen to you, you have won them over.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if they will not listen, take one or two others along, so that ‘every matter may be established by the testimony of two or three witnesses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.’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they still refuse to listen, tell it to the church; and if they refuse to listen even to the church, treat them as you would a pagan or a tax collector.</a:t>
            </a:r>
          </a:p>
          <a:p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“Truly I tell you, whatever you bind on earth will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bound in heaven, and whatever you loose on earth will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loosed in heaven.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60960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Matthew 18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720908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Every Sin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Outward—affects the Body of the Church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712733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Every Sin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Outward—affects the Body of the Church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the right attitude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14400"/>
            <a:ext cx="75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Galatians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Brothers and sisters, if someone is caught in a sin, you who live by the Spirit should restore that person gently.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watch yourselves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or you also may be tempted.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About Church Discipline - Chapter One | Phin H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990600"/>
            <a:ext cx="8572500" cy="46386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ohn 8:7 When they continued to question Him, He straightened up and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0"/>
            <a:ext cx="6858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0"/>
            <a:ext cx="12394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 is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7650" name="Picture 2" descr="What is Repentance in the Bible - Words of Faith, Hope &amp; Lo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28600"/>
            <a:ext cx="5900420" cy="3687763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371600" y="4953000"/>
            <a:ext cx="44775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Sorrow and Turning From Sin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Brennan Manning quote: God loves you unconditionally, as you are and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"/>
            <a:ext cx="9115424" cy="4289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33400"/>
            <a:ext cx="4038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Isn’t Good At This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Prayerfully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Carefully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“And when the chief Shepherd appears, you will receive the unfading crown of glory.”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- When, not if. </a:t>
            </a: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challenges of Eldership will be worth it!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85800"/>
            <a:ext cx="8077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Corrective Church Discipline </a:t>
            </a: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“Church discipline is the process of correcting sin in the life of the congregation and its members.” </a:t>
            </a:r>
          </a:p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Jonathan </a:t>
            </a:r>
            <a:r>
              <a:rPr lang="en-US" sz="1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Leeman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219200"/>
            <a:ext cx="553375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Prophetic Church Discipline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Shines the light of God on sin. 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e.g. Gossip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2400"/>
            <a:ext cx="8077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5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is actually reported that there is sexual immorality among you, and of a kind that even pagans do not tolerate: A man is sleeping with his father’s wife.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are proud! Shouldn’t you rather have gone into mourning and have put out of your fellowship the man who has been doing this?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my part, even though I am not physically present, I am with you in spirit. As one who is present with you in this way, I have already passed judgment in the name of our Lord Jesus on the one who has been doing this.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when you are assembled and I am with you in spirit, and the power of our Lord Jesus is present,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 this man over to Satan for the destruction of the flesh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so that his spirit may be saved on the day of the Lord.</a:t>
            </a:r>
          </a:p>
          <a:p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boasting is not good. Don’t you know that a little yeast leavens the whole batch of dough?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rid of the old yeast, so that you may be a new unleavened batch—as you really are. For Christ, our Passover lamb, has been sacrificed.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 let us keep the Festival, not with the old bread leavened with malice and wickedness, but with the unleavened bread of sincerity and truth.</a:t>
            </a:r>
          </a:p>
          <a:p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wrote to you in my letter not to associate with sexually immoral people—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at all meaning the people of this world who are immoral, or the greedy and swindlers, or idolaters. In that case you would have to leave this world.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now I am writing to you that you must not associate with anyone who claims to be a brother or sister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 tooltip="See footnote c"/>
              </a:rPr>
              <a:t>c</a:t>
            </a:r>
            <a:r>
              <a:rPr lang="en-US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but is sexually immoral or greedy, an idolater or slanderer, a drunkard or swindler. Do not even eat with such people.</a:t>
            </a:r>
          </a:p>
          <a:p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business is it of mine to judge those outside the church? Are you not to judge those inside? 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13 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will judge those outside. “Expel the wicked person from among you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914400"/>
            <a:ext cx="7543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Galatians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</a:t>
            </a:r>
          </a:p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Brothers and sisters, if someone is caught in a sin, you who live by the Spirit should restore that person gently. But watch yourselves, or you also may be tempted.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219200"/>
            <a:ext cx="8001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Thessalonians 5:14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we urge you, brothers and sisters, warn those who are idle and disruptive, encourage the disheartened, help the weak, be patient with everyone.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990600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Timothy 5:19-20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not entertain an accusation against an elder unless it is brought by two or three witnesses.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those elders who are sinning you are to reprove before everyone, so that the others may take warning.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371600"/>
            <a:ext cx="8686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Timothy 3:5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having a form of godliness but denying its power. Have nothing to do with such people.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838200"/>
            <a:ext cx="8458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Titus 3:9-11</a:t>
            </a:r>
          </a:p>
          <a:p>
            <a:r>
              <a:rPr lang="en-US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avoid foolish controversies and genealogies and arguments and quarrels about the law, because these are unprofitable and useless.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Warn a divisive person once, and then warn them a second time. After that, have nothing to do with them. </a:t>
            </a:r>
            <a:r>
              <a:rPr lang="en-US" sz="28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11 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may be sure that such people are warped and sinful; they are self-condemned.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4812</TotalTime>
  <Words>94</Words>
  <Application>Microsoft Office PowerPoint</Application>
  <PresentationFormat>On-screen Show (4:3)</PresentationFormat>
  <Paragraphs>44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4</cp:revision>
  <dcterms:created xsi:type="dcterms:W3CDTF">2024-12-14T14:55:20Z</dcterms:created>
  <dcterms:modified xsi:type="dcterms:W3CDTF">2024-12-17T23:08:01Z</dcterms:modified>
</cp:coreProperties>
</file>