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11"/>
  </p:notesMasterIdLst>
  <p:sldIdLst>
    <p:sldId id="358" r:id="rId2"/>
    <p:sldId id="359" r:id="rId3"/>
    <p:sldId id="353" r:id="rId4"/>
    <p:sldId id="354" r:id="rId5"/>
    <p:sldId id="345" r:id="rId6"/>
    <p:sldId id="362" r:id="rId7"/>
    <p:sldId id="361" r:id="rId8"/>
    <p:sldId id="349" r:id="rId9"/>
    <p:sldId id="363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png"/><Relationship Id="rId2" Type="http://schemas.openxmlformats.org/officeDocument/2006/relationships/hyperlink" Target="https://www.google.com/url?sa=i&amp;rct=j&amp;q=&amp;esrc=s&amp;source=images&amp;cd=&amp;cad=rja&amp;uact=8&amp;ved=0ahUKEwj8xJuZ1__WAhVKgiYKHbsuCdgQjRwIBw&amp;url=http://gfx9.com/creative-man-and-woman-silhouettes-vector-set-02-free/167705/index.html&amp;psig=AOvVaw0URClr5IOPpkE9A6XSUHFm&amp;ust=1508605356602090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imgres?imgurl=http://www.freeiconspng.com/uploads/men-women-children-family-restroom-icon-29.png&amp;imgrefurl=http://www.freeiconspng.com/img/42375&amp;docid=Hma95XBjhxFV8M&amp;tbnid=tF7_cZsvCE7ZTM:&amp;vet=1&amp;w=2400&amp;h=2050&amp;bih=651&amp;biw=1366&amp;ved=0ahUKEwjyrIaE1__WAhUJ3SYKHTcJCEAQMwhjKDMwMw&amp;iact=c&amp;ictx=1" TargetMode="External"/><Relationship Id="rId5" Type="http://schemas.openxmlformats.org/officeDocument/2006/relationships/image" Target="../media/image4.jpeg"/><Relationship Id="rId4" Type="http://schemas.openxmlformats.org/officeDocument/2006/relationships/hyperlink" Target="https://www.google.com/url?sa=i&amp;rct=j&amp;q=&amp;esrc=s&amp;source=images&amp;cd=&amp;cad=rja&amp;uact=8&amp;ved=0ahUKEwipuoSs1__WAhXD5yYKHfgtBdwQjRwIBw&amp;url=http://www.freepik.com/free-icon/toilet-man-women_704023.htm&amp;psig=AOvVaw0URClr5IOPpkE9A6XSUHFm&amp;ust=1508605356602090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993261" y="1412776"/>
            <a:ext cx="5102680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2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Mujer Sin Cristo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1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Mujer Creada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56642" y="1412776"/>
            <a:ext cx="877592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800" b="1" i="1" dirty="0" smtClean="0">
                <a:latin typeface="Arial Black" pitchFamily="34" charset="0"/>
              </a:rPr>
              <a:t>¿Quién define a la mujer?</a:t>
            </a:r>
          </a:p>
          <a:p>
            <a:pPr marL="2571750" lvl="4" indent="-742950">
              <a:buFont typeface="Wingdings" pitchFamily="2" charset="2"/>
              <a:buChar char="ü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La sociedad</a:t>
            </a:r>
          </a:p>
          <a:p>
            <a:pPr marL="2571750" lvl="4" indent="-742950">
              <a:buFont typeface="Wingdings" pitchFamily="2" charset="2"/>
              <a:buChar char="ü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El diccionario</a:t>
            </a:r>
          </a:p>
          <a:p>
            <a:pPr marL="2571750" lvl="4" indent="-742950">
              <a:buFont typeface="Wingdings" pitchFamily="2" charset="2"/>
              <a:buChar char="ü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La biología</a:t>
            </a:r>
          </a:p>
          <a:p>
            <a:pPr marL="2571750" lvl="4" indent="-742950"/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d) Dios</a:t>
            </a:r>
            <a:endParaRPr lang="es-MX" sz="48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9032" y="908720"/>
            <a:ext cx="8818568" cy="29238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800" b="1" i="1" dirty="0" smtClean="0">
                <a:latin typeface="Arial Black" pitchFamily="34" charset="0"/>
              </a:rPr>
              <a:t>¿Quién define a la mujer?</a:t>
            </a:r>
          </a:p>
          <a:p>
            <a:pPr marL="2571750" lvl="4" indent="-742950">
              <a:buClr>
                <a:srgbClr val="FF0000"/>
              </a:buClr>
              <a:buSzPct val="300000"/>
            </a:pPr>
            <a:endParaRPr lang="es-MX" sz="48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marL="2571750" lvl="4" indent="-742950">
              <a:buClr>
                <a:srgbClr val="FF0000"/>
              </a:buClr>
              <a:buSzPct val="300000"/>
              <a:buFont typeface="Wingdings" pitchFamily="2" charset="2"/>
              <a:buChar char="ü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d) </a:t>
            </a:r>
            <a:r>
              <a:rPr lang="es-MX" sz="8800" dirty="0" smtClean="0">
                <a:solidFill>
                  <a:schemeClr val="accent1"/>
                </a:solidFill>
                <a:latin typeface="Arial Black" pitchFamily="34" charset="0"/>
              </a:rPr>
              <a:t>Dios</a:t>
            </a:r>
            <a:endParaRPr lang="es-MX" sz="88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51520" y="620688"/>
            <a:ext cx="878497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i="1" dirty="0" smtClean="0">
                <a:latin typeface="Arial Black" pitchFamily="34" charset="0"/>
              </a:rPr>
              <a:t>¿Quién define a la mujer?</a:t>
            </a:r>
          </a:p>
          <a:p>
            <a:pPr marL="742950" indent="-742950"/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d) Dios</a:t>
            </a:r>
          </a:p>
          <a:p>
            <a:pPr marL="742950" indent="-742950">
              <a:buFont typeface="Wingdings" pitchFamily="2" charset="2"/>
              <a:buChar char="ü"/>
            </a:pPr>
            <a:r>
              <a:rPr lang="es-MX" sz="4400" i="1" dirty="0" smtClean="0">
                <a:latin typeface="Arial Black" pitchFamily="34" charset="0"/>
              </a:rPr>
              <a:t>Registro de la Creación</a:t>
            </a:r>
          </a:p>
          <a:p>
            <a:pPr marL="742950" indent="-742950">
              <a:buFont typeface="Wingdings" pitchFamily="2" charset="2"/>
              <a:buChar char="ü"/>
            </a:pPr>
            <a:r>
              <a:rPr lang="es-MX" sz="4400" i="1" dirty="0" smtClean="0">
                <a:latin typeface="Arial Black" pitchFamily="34" charset="0"/>
              </a:rPr>
              <a:t>Registro del Principio</a:t>
            </a:r>
          </a:p>
        </p:txBody>
      </p:sp>
      <p:sp>
        <p:nvSpPr>
          <p:cNvPr id="6" name="5 Flecha arriba"/>
          <p:cNvSpPr/>
          <p:nvPr/>
        </p:nvSpPr>
        <p:spPr>
          <a:xfrm>
            <a:off x="899592" y="3645024"/>
            <a:ext cx="7416824" cy="2304256"/>
          </a:xfrm>
          <a:prstGeom prst="upArrow">
            <a:avLst>
              <a:gd name="adj1" fmla="val 50000"/>
              <a:gd name="adj2" fmla="val 523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latin typeface="Arial Black" pitchFamily="34" charset="0"/>
              </a:rPr>
              <a:t>CONOCIMIENTO</a:t>
            </a:r>
            <a:endParaRPr lang="es-MX" sz="28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3528" y="260648"/>
            <a:ext cx="84969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Registro de la Creación</a:t>
            </a:r>
          </a:p>
          <a:p>
            <a:pPr algn="ctr"/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Registro del Principio</a:t>
            </a:r>
          </a:p>
          <a:p>
            <a:pPr algn="ctr"/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Génesis 1, 2</a:t>
            </a:r>
          </a:p>
        </p:txBody>
      </p:sp>
      <p:sp>
        <p:nvSpPr>
          <p:cNvPr id="6" name="5 Flecha arriba"/>
          <p:cNvSpPr/>
          <p:nvPr/>
        </p:nvSpPr>
        <p:spPr>
          <a:xfrm>
            <a:off x="611560" y="2708920"/>
            <a:ext cx="7416824" cy="3024336"/>
          </a:xfrm>
          <a:prstGeom prst="upArrow">
            <a:avLst>
              <a:gd name="adj1" fmla="val 50000"/>
              <a:gd name="adj2" fmla="val 523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latin typeface="Arial Black" pitchFamily="34" charset="0"/>
              </a:rPr>
              <a:t>CONOCIMIENTO</a:t>
            </a:r>
          </a:p>
          <a:p>
            <a:pPr algn="ctr"/>
            <a:endParaRPr lang="es-MX" sz="2800" b="1" dirty="0" smtClean="0">
              <a:latin typeface="Arial Black" pitchFamily="34" charset="0"/>
            </a:endParaRPr>
          </a:p>
          <a:p>
            <a:pPr algn="ctr"/>
            <a:r>
              <a:rPr lang="es-MX" sz="2800" b="1" dirty="0" smtClean="0">
                <a:latin typeface="Arial Black" pitchFamily="34" charset="0"/>
              </a:rPr>
              <a:t>Leamos..</a:t>
            </a:r>
            <a:endParaRPr lang="es-MX" sz="28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3528" y="548680"/>
            <a:ext cx="849694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dirty="0" smtClean="0">
                <a:latin typeface="Arial Black" pitchFamily="34" charset="0"/>
              </a:rPr>
              <a:t>Mujer</a:t>
            </a:r>
            <a:r>
              <a:rPr lang="es-MX" sz="4800" dirty="0" smtClean="0">
                <a:latin typeface="Arial Black" pitchFamily="34" charset="0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  Creada por Dios</a:t>
            </a:r>
          </a:p>
          <a:p>
            <a:pPr>
              <a:buFont typeface="Arial" pitchFamily="34" charset="0"/>
              <a:buChar char="•"/>
            </a:pPr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  Creada a la imagen de Dios</a:t>
            </a:r>
          </a:p>
          <a:p>
            <a:pPr>
              <a:buFont typeface="Arial" pitchFamily="34" charset="0"/>
              <a:buChar char="•"/>
            </a:pPr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  Receptora de   </a:t>
            </a:r>
          </a:p>
          <a:p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   responsabilidades</a:t>
            </a:r>
          </a:p>
          <a:p>
            <a:pPr>
              <a:buFont typeface="Arial" pitchFamily="34" charset="0"/>
              <a:buChar char="•"/>
            </a:pPr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  Relacionada con Dios</a:t>
            </a:r>
          </a:p>
          <a:p>
            <a:pPr>
              <a:buFont typeface="Arial" pitchFamily="34" charset="0"/>
              <a:buChar char="•"/>
            </a:pPr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  Relacionada con el hombre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91680" y="260648"/>
            <a:ext cx="5904656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dirty="0" smtClean="0">
                <a:latin typeface="Arial Black" pitchFamily="34" charset="0"/>
              </a:rPr>
              <a:t>Mujer </a:t>
            </a:r>
          </a:p>
          <a:p>
            <a:pPr algn="ctr"/>
            <a:endParaRPr lang="es-MX" sz="1100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MX" sz="2000" dirty="0" smtClean="0">
                <a:solidFill>
                  <a:schemeClr val="accent1"/>
                </a:solidFill>
                <a:latin typeface="Arial Black" pitchFamily="34" charset="0"/>
              </a:rPr>
              <a:t> </a:t>
            </a:r>
            <a:r>
              <a:rPr lang="es-MX" sz="2000" dirty="0" smtClean="0">
                <a:solidFill>
                  <a:srgbClr val="C00000"/>
                </a:solidFill>
                <a:latin typeface="Arial Black" pitchFamily="34" charset="0"/>
              </a:rPr>
              <a:t>Creada por Dios</a:t>
            </a:r>
          </a:p>
          <a:p>
            <a:pPr>
              <a:buFont typeface="Arial" pitchFamily="34" charset="0"/>
              <a:buChar char="•"/>
            </a:pPr>
            <a:r>
              <a:rPr lang="es-MX" sz="2000" dirty="0" smtClean="0">
                <a:solidFill>
                  <a:schemeClr val="accent1"/>
                </a:solidFill>
                <a:latin typeface="Arial Black" pitchFamily="34" charset="0"/>
              </a:rPr>
              <a:t>  Creada a la imagen de Dios</a:t>
            </a:r>
          </a:p>
          <a:p>
            <a:pPr lvl="1">
              <a:buFont typeface="Arial" pitchFamily="34" charset="0"/>
              <a:buChar char="•"/>
            </a:pPr>
            <a:r>
              <a:rPr lang="es-MX" sz="2000" dirty="0" smtClean="0">
                <a:solidFill>
                  <a:schemeClr val="accent1"/>
                </a:solidFill>
                <a:latin typeface="Arial Black" pitchFamily="34" charset="0"/>
              </a:rPr>
              <a:t> </a:t>
            </a:r>
            <a:r>
              <a:rPr lang="es-MX" sz="2000" i="1" dirty="0" smtClean="0">
                <a:solidFill>
                  <a:schemeClr val="accent1"/>
                </a:solidFill>
                <a:latin typeface="Arial Black" pitchFamily="34" charset="0"/>
              </a:rPr>
              <a:t>Complemento</a:t>
            </a:r>
          </a:p>
          <a:p>
            <a:pPr>
              <a:buFont typeface="Arial" pitchFamily="34" charset="0"/>
              <a:buChar char="•"/>
            </a:pPr>
            <a:r>
              <a:rPr lang="es-MX" sz="2000" dirty="0" smtClean="0">
                <a:solidFill>
                  <a:schemeClr val="accent1"/>
                </a:solidFill>
                <a:latin typeface="Arial Black" pitchFamily="34" charset="0"/>
              </a:rPr>
              <a:t>  Receptora de Responsabilidades</a:t>
            </a:r>
          </a:p>
          <a:p>
            <a:pPr lvl="1">
              <a:buFont typeface="Arial" pitchFamily="34" charset="0"/>
              <a:buChar char="•"/>
            </a:pPr>
            <a:r>
              <a:rPr lang="es-MX" sz="2000" i="1" dirty="0" smtClean="0">
                <a:solidFill>
                  <a:schemeClr val="accent1"/>
                </a:solidFill>
                <a:latin typeface="Arial Black" pitchFamily="34" charset="0"/>
              </a:rPr>
              <a:t> Fructificarse</a:t>
            </a:r>
          </a:p>
          <a:p>
            <a:pPr lvl="1">
              <a:buFont typeface="Arial" pitchFamily="34" charset="0"/>
              <a:buChar char="•"/>
            </a:pPr>
            <a:r>
              <a:rPr lang="es-MX" sz="2000" i="1" dirty="0" smtClean="0">
                <a:solidFill>
                  <a:schemeClr val="accent1"/>
                </a:solidFill>
                <a:latin typeface="Arial Black" pitchFamily="34" charset="0"/>
              </a:rPr>
              <a:t> Multiplicarse</a:t>
            </a:r>
          </a:p>
          <a:p>
            <a:pPr lvl="1">
              <a:buFont typeface="Arial" pitchFamily="34" charset="0"/>
              <a:buChar char="•"/>
            </a:pPr>
            <a:r>
              <a:rPr lang="es-MX" sz="2000" i="1" dirty="0" smtClean="0">
                <a:solidFill>
                  <a:schemeClr val="accent1"/>
                </a:solidFill>
                <a:latin typeface="Arial Black" pitchFamily="34" charset="0"/>
              </a:rPr>
              <a:t> Llenar la Tierra</a:t>
            </a:r>
          </a:p>
          <a:p>
            <a:pPr lvl="1">
              <a:buFont typeface="Arial" pitchFamily="34" charset="0"/>
              <a:buChar char="•"/>
            </a:pPr>
            <a:r>
              <a:rPr lang="es-MX" sz="2000" i="1" dirty="0" smtClean="0">
                <a:solidFill>
                  <a:schemeClr val="accent1"/>
                </a:solidFill>
                <a:latin typeface="Arial Black" pitchFamily="34" charset="0"/>
              </a:rPr>
              <a:t> Sojuzgar la Tierra</a:t>
            </a:r>
          </a:p>
          <a:p>
            <a:pPr lvl="1">
              <a:buFont typeface="Arial" pitchFamily="34" charset="0"/>
              <a:buChar char="•"/>
            </a:pPr>
            <a:r>
              <a:rPr lang="es-MX" sz="2000" i="1" dirty="0" smtClean="0">
                <a:solidFill>
                  <a:schemeClr val="accent1"/>
                </a:solidFill>
                <a:latin typeface="Arial Black" pitchFamily="34" charset="0"/>
              </a:rPr>
              <a:t> Dominio sobre la Tierra </a:t>
            </a:r>
          </a:p>
          <a:p>
            <a:pPr>
              <a:buFont typeface="Arial" pitchFamily="34" charset="0"/>
              <a:buChar char="•"/>
            </a:pPr>
            <a:r>
              <a:rPr lang="es-MX" sz="2000" dirty="0" smtClean="0">
                <a:solidFill>
                  <a:schemeClr val="accent1"/>
                </a:solidFill>
                <a:latin typeface="Arial Black" pitchFamily="34" charset="0"/>
              </a:rPr>
              <a:t>  </a:t>
            </a:r>
            <a:r>
              <a:rPr lang="es-MX" sz="2000" dirty="0" smtClean="0">
                <a:solidFill>
                  <a:srgbClr val="C00000"/>
                </a:solidFill>
                <a:latin typeface="Arial Black" pitchFamily="34" charset="0"/>
              </a:rPr>
              <a:t>Relacionada con Dios</a:t>
            </a:r>
          </a:p>
          <a:p>
            <a:pPr>
              <a:buFont typeface="Arial" pitchFamily="34" charset="0"/>
              <a:buChar char="•"/>
            </a:pPr>
            <a:r>
              <a:rPr lang="es-MX" sz="2000" dirty="0" smtClean="0">
                <a:solidFill>
                  <a:schemeClr val="accent1"/>
                </a:solidFill>
                <a:latin typeface="Arial Black" pitchFamily="34" charset="0"/>
              </a:rPr>
              <a:t>  Relacionada con el hombre</a:t>
            </a:r>
          </a:p>
          <a:p>
            <a:pPr lvl="2">
              <a:buFont typeface="Arial" pitchFamily="34" charset="0"/>
              <a:buChar char="•"/>
            </a:pPr>
            <a:r>
              <a:rPr lang="es-MX" sz="2000" dirty="0" smtClean="0">
                <a:solidFill>
                  <a:schemeClr val="accent1"/>
                </a:solidFill>
                <a:latin typeface="Arial Black" pitchFamily="34" charset="0"/>
              </a:rPr>
              <a:t> </a:t>
            </a:r>
            <a:r>
              <a:rPr lang="es-MX" sz="2000" i="1" dirty="0" smtClean="0">
                <a:solidFill>
                  <a:schemeClr val="accent1"/>
                </a:solidFill>
                <a:latin typeface="Arial Black" pitchFamily="34" charset="0"/>
              </a:rPr>
              <a:t>Amor</a:t>
            </a:r>
          </a:p>
          <a:p>
            <a:pPr lvl="2">
              <a:buFont typeface="Arial" pitchFamily="34" charset="0"/>
              <a:buChar char="•"/>
            </a:pPr>
            <a:r>
              <a:rPr lang="es-MX" sz="2000" i="1" dirty="0" smtClean="0">
                <a:solidFill>
                  <a:schemeClr val="accent1"/>
                </a:solidFill>
                <a:latin typeface="Arial Black" pitchFamily="34" charset="0"/>
              </a:rPr>
              <a:t> Compañerismo</a:t>
            </a:r>
          </a:p>
          <a:p>
            <a:pPr lvl="2">
              <a:buFont typeface="Arial" pitchFamily="34" charset="0"/>
              <a:buChar char="•"/>
            </a:pPr>
            <a:r>
              <a:rPr lang="es-MX" sz="2000" i="1" dirty="0" smtClean="0">
                <a:solidFill>
                  <a:schemeClr val="accent1"/>
                </a:solidFill>
                <a:latin typeface="Arial Black" pitchFamily="34" charset="0"/>
              </a:rPr>
              <a:t> Utilidad</a:t>
            </a:r>
          </a:p>
          <a:p>
            <a:pPr lvl="2">
              <a:buFont typeface="Arial" pitchFamily="34" charset="0"/>
              <a:buChar char="•"/>
            </a:pPr>
            <a:r>
              <a:rPr lang="es-MX" sz="2000" i="1" dirty="0" smtClean="0">
                <a:solidFill>
                  <a:schemeClr val="accent1"/>
                </a:solidFill>
                <a:latin typeface="Arial Black" pitchFamily="34" charset="0"/>
              </a:rPr>
              <a:t> Compromiso</a:t>
            </a:r>
            <a:endParaRPr lang="es-MX" sz="2000" i="1" dirty="0" smtClean="0"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s-MX" dirty="0" smtClean="0"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s-MX" dirty="0" smtClean="0"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/>
                </a:solidFill>
                <a:latin typeface="Arial Black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3528" y="260648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Relación…</a:t>
            </a:r>
          </a:p>
        </p:txBody>
      </p:sp>
      <p:sp>
        <p:nvSpPr>
          <p:cNvPr id="6" name="5 Flecha arriba"/>
          <p:cNvSpPr/>
          <p:nvPr/>
        </p:nvSpPr>
        <p:spPr>
          <a:xfrm>
            <a:off x="827584" y="4437112"/>
            <a:ext cx="7416824" cy="1440160"/>
          </a:xfrm>
          <a:prstGeom prst="upArrow">
            <a:avLst>
              <a:gd name="adj1" fmla="val 50000"/>
              <a:gd name="adj2" fmla="val 523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latin typeface="Arial Black" pitchFamily="34" charset="0"/>
              </a:rPr>
              <a:t>CONOCIMIENTO</a:t>
            </a:r>
            <a:endParaRPr lang="es-MX" sz="2800" b="1" dirty="0">
              <a:latin typeface="Arial Black" pitchFamily="34" charset="0"/>
            </a:endParaRPr>
          </a:p>
        </p:txBody>
      </p:sp>
      <p:sp>
        <p:nvSpPr>
          <p:cNvPr id="137218" name="AutoShape 2" descr="Resultado de imagen para man and woman icon fre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37220" name="Picture 4" descr="Resultado de imagen para man and woman icon fre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996952"/>
            <a:ext cx="2359237" cy="1656184"/>
          </a:xfrm>
          <a:prstGeom prst="rect">
            <a:avLst/>
          </a:prstGeom>
          <a:noFill/>
        </p:spPr>
      </p:pic>
      <p:pic>
        <p:nvPicPr>
          <p:cNvPr id="137222" name="Picture 6" descr="Resultado de imagen para man and woman icon fre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1844824"/>
            <a:ext cx="2354982" cy="2354982"/>
          </a:xfrm>
          <a:prstGeom prst="rect">
            <a:avLst/>
          </a:prstGeom>
          <a:noFill/>
        </p:spPr>
      </p:pic>
      <p:sp>
        <p:nvSpPr>
          <p:cNvPr id="9" name="8 CuadroTexto"/>
          <p:cNvSpPr txBox="1"/>
          <p:nvPr/>
        </p:nvSpPr>
        <p:spPr>
          <a:xfrm>
            <a:off x="3851920" y="1124744"/>
            <a:ext cx="15824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latin typeface="Arial Black" pitchFamily="34" charset="0"/>
              </a:rPr>
              <a:t>DIOS</a:t>
            </a:r>
            <a:endParaRPr lang="es-MX" sz="4000" b="1" dirty="0">
              <a:latin typeface="Arial Black" pitchFamily="34" charset="0"/>
            </a:endParaRPr>
          </a:p>
        </p:txBody>
      </p:sp>
      <p:pic>
        <p:nvPicPr>
          <p:cNvPr id="137224" name="Picture 8" descr="Imagen relacionada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76256" y="3212976"/>
            <a:ext cx="1666503" cy="14196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620688"/>
            <a:ext cx="8496944" cy="4063752"/>
          </a:xfrm>
        </p:spPr>
        <p:txBody>
          <a:bodyPr/>
          <a:lstStyle/>
          <a:p>
            <a:r>
              <a:rPr lang="es-MX" b="1" dirty="0" smtClean="0"/>
              <a:t>Unidad 2, Lección 1. TAREA #1 </a:t>
            </a:r>
          </a:p>
          <a:p>
            <a:pPr>
              <a:buNone/>
            </a:pPr>
            <a:endParaRPr lang="es-MX" b="1" dirty="0" smtClean="0"/>
          </a:p>
          <a:p>
            <a:pPr>
              <a:buNone/>
            </a:pPr>
            <a:r>
              <a:rPr lang="es-MX" b="1" dirty="0" smtClean="0"/>
              <a:t>Extender el conocimiento sobre la Creación y el Principio. Estudiar cada referencia de la Biblia y resumir qué enseña sobre la Creación de la mujer como se ilustra en el ejemplo.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395536" y="3861048"/>
            <a:ext cx="3672408" cy="25922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Autofit/>
          </a:bodyPr>
          <a:lstStyle/>
          <a:p>
            <a:pPr algn="ctr"/>
            <a:r>
              <a:rPr lang="es-MX" sz="2400" b="1" i="1" dirty="0" smtClean="0">
                <a:latin typeface="+mj-lt"/>
              </a:rPr>
              <a:t>EJEMPLO</a:t>
            </a:r>
          </a:p>
          <a:p>
            <a:r>
              <a:rPr lang="es-MX" sz="2400" b="1" i="1" dirty="0" smtClean="0">
                <a:latin typeface="+mj-lt"/>
              </a:rPr>
              <a:t>Referencia: Éxodo 20:11</a:t>
            </a:r>
          </a:p>
          <a:p>
            <a:r>
              <a:rPr lang="es-MX" sz="2400" b="1" i="1" dirty="0" smtClean="0">
                <a:latin typeface="+mj-lt"/>
              </a:rPr>
              <a:t>Resumen:  Dios creó el Universo en seis días, incluyendo al hombre y a la mujer, descansó en el séptimo, lo llamó Sábado. </a:t>
            </a: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4427984" y="3905672"/>
            <a:ext cx="4176464" cy="2952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r>
              <a:rPr lang="es-MX" sz="2000" dirty="0" smtClean="0"/>
              <a:t>Referencias:</a:t>
            </a:r>
          </a:p>
          <a:p>
            <a:r>
              <a:rPr lang="es-MX" sz="2000" dirty="0" smtClean="0"/>
              <a:t>Nehemías 9:6; Job 12:9; Job 26:7; Job 38:4-7; Salmos 24:2; Salmos 33:6; Salmos 95:5; Salmos 102:25; Salmos 104:5; Isaías 45:28; Isaías 45:12; Isaías 48:13; Hechos 4:24; Hechos 7:50; Hechos 14:15; Hebreos 11:3.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5215</TotalTime>
  <Words>386</Words>
  <Application>Microsoft Office PowerPoint</Application>
  <PresentationFormat>Presentación en pantalla (4:3)</PresentationFormat>
  <Paragraphs>86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452</cp:revision>
  <dcterms:created xsi:type="dcterms:W3CDTF">2017-08-22T02:13:51Z</dcterms:created>
  <dcterms:modified xsi:type="dcterms:W3CDTF">2017-11-27T18:59:26Z</dcterms:modified>
</cp:coreProperties>
</file>