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358" r:id="rId2"/>
    <p:sldId id="359" r:id="rId3"/>
    <p:sldId id="353" r:id="rId4"/>
    <p:sldId id="354" r:id="rId5"/>
    <p:sldId id="345" r:id="rId6"/>
    <p:sldId id="362" r:id="rId7"/>
    <p:sldId id="361" r:id="rId8"/>
    <p:sldId id="349" r:id="rId9"/>
    <p:sldId id="3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hyperlink" Target="https://www.google.com/url?sa=i&amp;rct=j&amp;q=&amp;esrc=s&amp;source=images&amp;cd=&amp;cad=rja&amp;uact=8&amp;ved=0ahUKEwj8xJuZ1__WAhVKgiYKHbsuCdgQjRwIBw&amp;url=http://gfx9.com/creative-man-and-woman-silhouettes-vector-set-02-free/167705/index.html&amp;psig=AOvVaw0URClr5IOPpkE9A6XSUHFm&amp;ust=150860535660209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0ahUKEwipuoSs1__WAhXD5yYKHfgtBdwQjRwIBw&amp;url=http://www.freepik.com/free-icon/toilet-man-women_704023.htm&amp;psig=AOvVaw0URClr5IOPpkE9A6XSUHFm&amp;ust=150860535660209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93261" y="1412776"/>
            <a:ext cx="5102680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Sin Cristo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Creada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6642" y="1412776"/>
            <a:ext cx="87759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a la mujer?</a:t>
            </a:r>
          </a:p>
          <a:p>
            <a:pPr marL="2571750" lvl="4" indent="-742950">
              <a:buFont typeface="Wingdings" pitchFamily="2" charset="2"/>
              <a:buChar char="ü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sociedad</a:t>
            </a:r>
          </a:p>
          <a:p>
            <a:pPr marL="2571750" lvl="4" indent="-742950">
              <a:buFont typeface="Wingdings" pitchFamily="2" charset="2"/>
              <a:buChar char="ü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El diccionario</a:t>
            </a:r>
          </a:p>
          <a:p>
            <a:pPr marL="2571750" lvl="4" indent="-742950">
              <a:buFont typeface="Wingdings" pitchFamily="2" charset="2"/>
              <a:buChar char="ü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La biología</a:t>
            </a:r>
          </a:p>
          <a:p>
            <a:pPr marL="2571750" lvl="4" indent="-742950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d) Dios</a:t>
            </a:r>
            <a:endParaRPr lang="es-MX" sz="4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032" y="908720"/>
            <a:ext cx="881856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b="1" i="1" dirty="0" smtClean="0">
                <a:latin typeface="Arial Black" pitchFamily="34" charset="0"/>
              </a:rPr>
              <a:t>¿Quién define a la mujer?</a:t>
            </a:r>
          </a:p>
          <a:p>
            <a:pPr marL="2571750" lvl="4" indent="-742950">
              <a:buClr>
                <a:srgbClr val="FF0000"/>
              </a:buClr>
              <a:buSzPct val="300000"/>
            </a:pPr>
            <a:endParaRPr lang="es-MX" sz="48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marL="2571750" lvl="4" indent="-742950">
              <a:buClr>
                <a:srgbClr val="FF0000"/>
              </a:buClr>
              <a:buSzPct val="300000"/>
              <a:buFont typeface="Wingdings" pitchFamily="2" charset="2"/>
              <a:buChar char="ü"/>
            </a:pPr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d) </a:t>
            </a:r>
            <a:r>
              <a:rPr lang="es-MX" sz="8800" dirty="0" smtClean="0">
                <a:solidFill>
                  <a:schemeClr val="accent1"/>
                </a:solidFill>
                <a:latin typeface="Arial Black" pitchFamily="34" charset="0"/>
              </a:rPr>
              <a:t>Dios</a:t>
            </a:r>
            <a:endParaRPr lang="es-MX" sz="88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620688"/>
            <a:ext cx="87849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i="1" dirty="0" smtClean="0">
                <a:latin typeface="Arial Black" pitchFamily="34" charset="0"/>
              </a:rPr>
              <a:t>¿Quién define a la mujer?</a:t>
            </a:r>
          </a:p>
          <a:p>
            <a:pPr marL="742950" indent="-742950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d) Dios</a:t>
            </a:r>
          </a:p>
          <a:p>
            <a:pPr marL="742950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Registro de la Creación</a:t>
            </a:r>
          </a:p>
          <a:p>
            <a:pPr marL="742950" indent="-742950">
              <a:buFont typeface="Wingdings" pitchFamily="2" charset="2"/>
              <a:buChar char="ü"/>
            </a:pPr>
            <a:r>
              <a:rPr lang="es-MX" sz="4400" i="1" dirty="0" smtClean="0">
                <a:latin typeface="Arial Black" pitchFamily="34" charset="0"/>
              </a:rPr>
              <a:t>Registro del Principio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899592" y="3645024"/>
            <a:ext cx="7416824" cy="2304256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  <a:endParaRPr lang="es-MX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6064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Registro de la Creación</a:t>
            </a:r>
          </a:p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Registro del Principio</a:t>
            </a:r>
          </a:p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Génesis 1, 2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611560" y="2708920"/>
            <a:ext cx="7416824" cy="3024336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</a:p>
          <a:p>
            <a:pPr algn="ctr"/>
            <a:endParaRPr lang="es-MX" sz="2800" b="1" dirty="0" smtClean="0">
              <a:latin typeface="Arial Black" pitchFamily="34" charset="0"/>
            </a:endParaRPr>
          </a:p>
          <a:p>
            <a:pPr algn="ctr"/>
            <a:r>
              <a:rPr lang="es-MX" sz="2800" b="1" dirty="0" smtClean="0">
                <a:latin typeface="Arial Black" pitchFamily="34" charset="0"/>
              </a:rPr>
              <a:t>Leamos..</a:t>
            </a:r>
            <a:endParaRPr lang="es-MX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548680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Mujer</a:t>
            </a:r>
            <a:r>
              <a:rPr lang="es-MX" sz="4800" dirty="0" smtClean="0">
                <a:latin typeface="Arial Black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 Creada por Dios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 Creada a la imagen de Dios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 Receptora de   </a:t>
            </a:r>
          </a:p>
          <a:p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  responsabilidades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 Relacionada con Dios</a:t>
            </a:r>
          </a:p>
          <a:p>
            <a:pPr>
              <a:buFont typeface="Arial" pitchFamily="34" charset="0"/>
              <a:buChar char="•"/>
            </a:pPr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  Relacionada con el hombre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91680" y="260648"/>
            <a:ext cx="590465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Mujer </a:t>
            </a:r>
          </a:p>
          <a:p>
            <a:pPr algn="ctr"/>
            <a:endParaRPr lang="es-MX" sz="11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es-MX" sz="2000" dirty="0" smtClean="0">
                <a:solidFill>
                  <a:srgbClr val="C00000"/>
                </a:solidFill>
                <a:latin typeface="Arial Black" pitchFamily="34" charset="0"/>
              </a:rPr>
              <a:t>Creada por Dios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/>
                </a:solidFill>
                <a:latin typeface="Arial Black" pitchFamily="34" charset="0"/>
              </a:rPr>
              <a:t>  Creada a la imagen de Dios</a:t>
            </a:r>
          </a:p>
          <a:p>
            <a:pPr lvl="1"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Complemento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/>
                </a:solidFill>
                <a:latin typeface="Arial Black" pitchFamily="34" charset="0"/>
              </a:rPr>
              <a:t>  Receptora de Responsabilidades</a:t>
            </a:r>
          </a:p>
          <a:p>
            <a:pPr lvl="1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Fructificarse</a:t>
            </a:r>
          </a:p>
          <a:p>
            <a:pPr lvl="1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Multiplicarse</a:t>
            </a:r>
          </a:p>
          <a:p>
            <a:pPr lvl="1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Llenar la Tierra</a:t>
            </a:r>
          </a:p>
          <a:p>
            <a:pPr lvl="1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Sojuzgar la Tierra</a:t>
            </a:r>
          </a:p>
          <a:p>
            <a:pPr lvl="1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Dominio sobre la Tierra 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/>
                </a:solidFill>
                <a:latin typeface="Arial Black" pitchFamily="34" charset="0"/>
              </a:rPr>
              <a:t>  </a:t>
            </a:r>
            <a:r>
              <a:rPr lang="es-MX" sz="2000" dirty="0" smtClean="0">
                <a:solidFill>
                  <a:srgbClr val="C00000"/>
                </a:solidFill>
                <a:latin typeface="Arial Black" pitchFamily="34" charset="0"/>
              </a:rPr>
              <a:t>Relacionada con Dios</a:t>
            </a: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/>
                </a:solidFill>
                <a:latin typeface="Arial Black" pitchFamily="34" charset="0"/>
              </a:rPr>
              <a:t>  Relacionada con el hombre</a:t>
            </a:r>
          </a:p>
          <a:p>
            <a:pPr lvl="2"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Amor</a:t>
            </a:r>
          </a:p>
          <a:p>
            <a:pPr lvl="2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Compañerismo</a:t>
            </a:r>
          </a:p>
          <a:p>
            <a:pPr lvl="2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Utilidad</a:t>
            </a:r>
          </a:p>
          <a:p>
            <a:pPr lvl="2">
              <a:buFont typeface="Arial" pitchFamily="34" charset="0"/>
              <a:buChar char="•"/>
            </a:pPr>
            <a:r>
              <a:rPr lang="es-MX" sz="2000" i="1" dirty="0" smtClean="0">
                <a:solidFill>
                  <a:schemeClr val="accent1"/>
                </a:solidFill>
                <a:latin typeface="Arial Black" pitchFamily="34" charset="0"/>
              </a:rPr>
              <a:t> Compromiso</a:t>
            </a:r>
            <a:endParaRPr lang="es-MX" sz="2000" i="1" dirty="0" smtClean="0"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s-MX" dirty="0" smtClean="0"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s-MX" dirty="0" smtClean="0"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dirty="0" smtClean="0">
                <a:solidFill>
                  <a:schemeClr val="accent1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26064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Relación…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827584" y="4437112"/>
            <a:ext cx="7416824" cy="1440160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  <a:endParaRPr lang="es-MX" sz="2800" b="1" dirty="0">
              <a:latin typeface="Arial Black" pitchFamily="34" charset="0"/>
            </a:endParaRPr>
          </a:p>
        </p:txBody>
      </p:sp>
      <p:sp>
        <p:nvSpPr>
          <p:cNvPr id="137218" name="AutoShape 2" descr="Resultado de imagen para man and woman icon f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37220" name="Picture 4" descr="Resultado de imagen para man and woman icon f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96952"/>
            <a:ext cx="2359237" cy="1656184"/>
          </a:xfrm>
          <a:prstGeom prst="rect">
            <a:avLst/>
          </a:prstGeom>
          <a:noFill/>
        </p:spPr>
      </p:pic>
      <p:pic>
        <p:nvPicPr>
          <p:cNvPr id="137222" name="Picture 6" descr="Resultado de imagen para man and woman icon fre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1844824"/>
            <a:ext cx="2354982" cy="2354982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851920" y="1124744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DIOS</a:t>
            </a:r>
            <a:endParaRPr lang="es-MX" sz="4000" b="1" dirty="0">
              <a:latin typeface="Arial Black" pitchFamily="34" charset="0"/>
            </a:endParaRPr>
          </a:p>
        </p:txBody>
      </p:sp>
      <p:pic>
        <p:nvPicPr>
          <p:cNvPr id="137224" name="Picture 8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212976"/>
            <a:ext cx="1666503" cy="1419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496944" cy="4063752"/>
          </a:xfrm>
        </p:spPr>
        <p:txBody>
          <a:bodyPr/>
          <a:lstStyle/>
          <a:p>
            <a:r>
              <a:rPr lang="es-MX" b="1" dirty="0" smtClean="0"/>
              <a:t>Unidad 2, Lección 1. TAREA #1 </a:t>
            </a:r>
          </a:p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b="1" dirty="0" smtClean="0"/>
              <a:t>Extender el conocimiento sobre la Creación y el Principio. Estudiar cada referencia de la Biblia y resumir qué enseña sobre la Creación de la mujer como se ilustra en el ejemplo.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95536" y="3861048"/>
            <a:ext cx="3672408" cy="2592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Autofit/>
          </a:bodyPr>
          <a:lstStyle/>
          <a:p>
            <a:pPr algn="ctr"/>
            <a:r>
              <a:rPr lang="es-MX" sz="2400" b="1" i="1" dirty="0" smtClean="0">
                <a:latin typeface="+mj-lt"/>
              </a:rPr>
              <a:t>EJEMPLO</a:t>
            </a:r>
          </a:p>
          <a:p>
            <a:r>
              <a:rPr lang="es-MX" sz="2400" b="1" i="1" dirty="0" smtClean="0">
                <a:latin typeface="+mj-lt"/>
              </a:rPr>
              <a:t>Referencia: Éxodo 20:11</a:t>
            </a:r>
          </a:p>
          <a:p>
            <a:r>
              <a:rPr lang="es-MX" sz="2400" b="1" i="1" dirty="0" smtClean="0">
                <a:latin typeface="+mj-lt"/>
              </a:rPr>
              <a:t>Resumen:  Dios creó el Universo en seis días, incluyendo al hombre y a la mujer, descansó en el séptimo, lo llamó Sábado. 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427984" y="3905672"/>
            <a:ext cx="4176464" cy="2952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s-MX" sz="2000" dirty="0" smtClean="0"/>
              <a:t>Referencias:</a:t>
            </a:r>
          </a:p>
          <a:p>
            <a:r>
              <a:rPr lang="es-MX" sz="2000" dirty="0" smtClean="0"/>
              <a:t>Nehemías 9:6; Job 12:9; Job 26:7; Job 38:4-7; Salmos 24:2; Salmos 33:6; Salmos 95:5; Salmos 102:25; Salmos 104:5; Isaías 45:28; Isaías 45:12; Isaías 48:13; Hechos 4:24; Hechos 7:50; Hechos 14:15; Hebreos 11:3.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5215</TotalTime>
  <Words>386</Words>
  <Application>Microsoft Office PowerPoint</Application>
  <PresentationFormat>Presentación en pantalla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452</cp:revision>
  <dcterms:created xsi:type="dcterms:W3CDTF">2017-08-22T02:13:51Z</dcterms:created>
  <dcterms:modified xsi:type="dcterms:W3CDTF">2017-11-27T18:59:26Z</dcterms:modified>
</cp:coreProperties>
</file>