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2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95E29-8AD1-9847-A9D7-B6CBD34CEB00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E6FF4-597C-8847-AEF3-743924DFC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3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D54407-D425-384F-9221-8FBD463DFCFC}" type="datetimeFigureOut">
              <a:rPr lang="en-US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96C4C-D3A5-824B-93FF-D51E8B8F9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E62C6-2446-314A-9FD6-930D00E5213C}" type="datetimeFigureOut">
              <a:rPr lang="en-US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C12CA-CD27-0E4E-B9A6-7DA8825914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36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0CC7A-E53C-794C-A495-A30223CDDC2A}" type="datetimeFigureOut">
              <a:rPr lang="en-US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59D61-A6D9-B848-A491-6BA1D0050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99D06A8-8CB5-AD4B-9D91-BFED897BDCA4}" type="datetimeFigureOut">
              <a:rPr lang="en-US"/>
              <a:pPr/>
              <a:t>1/19/12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A9D48A6-2E6C-B048-A449-3D61D5900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56C63C68-A86F-A84E-A743-2C75BF152B3A}" type="datetimeFigureOut">
              <a:rPr lang="en-US"/>
              <a:pPr/>
              <a:t>1/19/12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DCB057B-8C9E-464F-9077-DA1F1756E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606718-22AC-5348-B1B1-6FBEC41BDD7F}" type="datetimeFigureOut">
              <a:rPr lang="en-US"/>
              <a:pPr/>
              <a:t>1/19/12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6FFA2-197B-6D47-92CD-1E4360F26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95422F-2451-714A-8747-73221DD0CC7B}" type="datetimeFigureOut">
              <a:rPr lang="en-US"/>
              <a:pPr/>
              <a:t>1/19/12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AA3F-9B11-AF46-99AB-0C6E21650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buFont typeface="Arial"/>
              <a:buChar char="•"/>
              <a:defRPr sz="22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fld id="{C7B3B02E-9C60-554E-8B7D-3CD9C6137E16}" type="datetimeFigureOut">
              <a:rPr lang="en-US"/>
              <a:pPr/>
              <a:t>1/19/12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fld id="{A8519784-57CC-CA48-8D6F-159C15B9B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fld id="{167A66A5-5E05-7245-8695-48F30B08166D}" type="datetimeFigureOut">
              <a:rPr lang="en-US"/>
              <a:pPr/>
              <a:t>1/19/12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750B6A0A-9195-864B-BA93-669CA69EB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E9422B-0BFD-4343-A17C-A07836723BB6}" type="datetimeFigureOut">
              <a:rPr lang="en-US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42053-FD6A-4F47-BE93-74F123D5C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3.jpeg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B6D4405B-2D21-5C43-8171-D01E95E03A28}" type="datetimeFigureOut">
              <a:rPr lang="en-US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Rage Italic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C03DF64F-BF0B-1349-A4C7-0A2F8B1FEC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4" r:id="rId7"/>
    <p:sldLayoutId id="2147483685" r:id="rId8"/>
    <p:sldLayoutId id="2147483681" r:id="rId9"/>
    <p:sldLayoutId id="2147483682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26084"/>
            <a:ext cx="7772400" cy="15240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ea typeface="ＭＳ Ｐゴシック" charset="-128"/>
                <a:cs typeface="ＭＳ Ｐゴシック" charset="-128"/>
              </a:rPr>
              <a:t>A Home Visit</a:t>
            </a:r>
            <a:endParaRPr lang="en-US" sz="4400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31224"/>
            <a:ext cx="7772400" cy="10455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dirty="0" smtClean="0">
                <a:ea typeface="ＭＳ Ｐゴシック" charset="-128"/>
                <a:cs typeface="ＭＳ Ｐゴシック" charset="-128"/>
              </a:rPr>
              <a:t>Henry Reyenga</a:t>
            </a:r>
            <a:endParaRPr lang="en-US" sz="36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Advise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095375" y="2119313"/>
            <a:ext cx="7122272" cy="40364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Be sensitive to the home nature of things</a:t>
            </a:r>
          </a:p>
          <a:p>
            <a:pPr>
              <a:buNone/>
            </a:pPr>
            <a:r>
              <a:rPr lang="en-US" dirty="0" smtClean="0"/>
              <a:t>Notice Pictures and other unique features</a:t>
            </a:r>
          </a:p>
          <a:p>
            <a:pPr>
              <a:buNone/>
            </a:pPr>
            <a:r>
              <a:rPr lang="en-US" dirty="0" smtClean="0"/>
              <a:t>Keep the topics about more them </a:t>
            </a:r>
          </a:p>
          <a:p>
            <a:pPr>
              <a:buNone/>
            </a:pPr>
            <a:r>
              <a:rPr lang="en-US" dirty="0" smtClean="0"/>
              <a:t>Update news from the church, not gossip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0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Dynamics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professional</a:t>
            </a:r>
          </a:p>
          <a:p>
            <a:pPr>
              <a:buNone/>
            </a:pPr>
            <a:r>
              <a:rPr lang="en-US" dirty="0" smtClean="0"/>
              <a:t>Use the bathroom before you get there</a:t>
            </a:r>
          </a:p>
          <a:p>
            <a:pPr>
              <a:buNone/>
            </a:pPr>
            <a:r>
              <a:rPr lang="en-US" dirty="0" smtClean="0"/>
              <a:t>Be prepared</a:t>
            </a:r>
          </a:p>
          <a:p>
            <a:pPr>
              <a:buNone/>
            </a:pPr>
            <a:r>
              <a:rPr lang="en-US" dirty="0" smtClean="0"/>
              <a:t>Respect boundaries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Arriving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Be sensitive to the situation.</a:t>
            </a:r>
          </a:p>
          <a:p>
            <a:pPr>
              <a:buNone/>
            </a:pPr>
            <a:r>
              <a:rPr lang="en-US" dirty="0" smtClean="0"/>
              <a:t>Local hospitality conventions apply</a:t>
            </a:r>
          </a:p>
          <a:p>
            <a:pPr>
              <a:buNone/>
            </a:pPr>
            <a:r>
              <a:rPr lang="en-US" dirty="0" smtClean="0"/>
              <a:t>Do not comment on anything that will add work or stress to your guests.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“I can find someone to help you keep your house clutter free”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3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Visiting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Be </a:t>
            </a:r>
            <a:r>
              <a:rPr lang="en-US" dirty="0"/>
              <a:t>Encouraging,  but stay away from needing to give “Answers”</a:t>
            </a:r>
          </a:p>
          <a:p>
            <a:pPr>
              <a:buNone/>
            </a:pPr>
            <a:r>
              <a:rPr lang="en-US" dirty="0"/>
              <a:t>Listen more than talk</a:t>
            </a:r>
          </a:p>
          <a:p>
            <a:pPr>
              <a:buNone/>
            </a:pPr>
            <a:r>
              <a:rPr lang="en-US" dirty="0"/>
              <a:t>When the patient is present, don’t talk about them as if they are not there</a:t>
            </a:r>
          </a:p>
          <a:p>
            <a:pPr>
              <a:buNone/>
            </a:pPr>
            <a:r>
              <a:rPr lang="en-US" dirty="0"/>
              <a:t>Ask the patient or family the plan of treatment</a:t>
            </a:r>
          </a:p>
        </p:txBody>
      </p:sp>
    </p:spTree>
    <p:extLst>
      <p:ext uri="{BB962C8B-B14F-4D97-AF65-F5344CB8AC3E}">
        <p14:creationId xmlns:p14="http://schemas.microsoft.com/office/powerpoint/2010/main" val="421918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passage read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As you are winding down your visit, announce that you have picked a scripture passage, unless the patient has one he/she want you to read. Sort of ask for permission</a:t>
            </a:r>
          </a:p>
          <a:p>
            <a:pPr>
              <a:buNone/>
            </a:pPr>
            <a:r>
              <a:rPr lang="en-US" dirty="0"/>
              <a:t>Announce that you are going to pray…The material for the prayer would have been given to you in the visit</a:t>
            </a:r>
          </a:p>
        </p:txBody>
      </p:sp>
    </p:spTree>
    <p:extLst>
      <p:ext uri="{BB962C8B-B14F-4D97-AF65-F5344CB8AC3E}">
        <p14:creationId xmlns:p14="http://schemas.microsoft.com/office/powerpoint/2010/main" val="347095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Shut In Conventions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Plan on 30-60 minutes</a:t>
            </a:r>
          </a:p>
          <a:p>
            <a:pPr>
              <a:buNone/>
            </a:pPr>
            <a:r>
              <a:rPr lang="en-US" dirty="0" smtClean="0"/>
              <a:t>Announce your length when you first get there, and ask if they have that much time.</a:t>
            </a:r>
          </a:p>
          <a:p>
            <a:pPr>
              <a:buNone/>
            </a:pPr>
            <a:r>
              <a:rPr lang="en-US" dirty="0" smtClean="0"/>
              <a:t>Talk about the past, ask questions</a:t>
            </a:r>
          </a:p>
          <a:p>
            <a:pPr>
              <a:buNone/>
            </a:pPr>
            <a:r>
              <a:rPr lang="en-US" dirty="0" smtClean="0"/>
              <a:t>If believers, ask about aspects of their spiritual journey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18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Home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095375" y="2119313"/>
            <a:ext cx="7122272" cy="40364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Treat like a hospital or a home depending on the situation. Wash hands when you get there</a:t>
            </a:r>
          </a:p>
          <a:p>
            <a:pPr>
              <a:buNone/>
            </a:pPr>
            <a:r>
              <a:rPr lang="en-US" dirty="0" smtClean="0"/>
              <a:t>Announce your length when you first get there, and ask if they have that much time.</a:t>
            </a:r>
          </a:p>
          <a:p>
            <a:pPr>
              <a:buNone/>
            </a:pPr>
            <a:r>
              <a:rPr lang="en-US" dirty="0" smtClean="0"/>
              <a:t>Talk about the past, ask questions</a:t>
            </a:r>
          </a:p>
          <a:p>
            <a:pPr>
              <a:buNone/>
            </a:pPr>
            <a:r>
              <a:rPr lang="en-US" dirty="0" smtClean="0"/>
              <a:t>If believers, ask about aspects of their spiritual journey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49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Home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095375" y="2119313"/>
            <a:ext cx="7122272" cy="40364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Organize a group to sing or minister</a:t>
            </a:r>
          </a:p>
          <a:p>
            <a:pPr>
              <a:buNone/>
            </a:pPr>
            <a:r>
              <a:rPr lang="en-US" dirty="0" smtClean="0"/>
              <a:t>Volunteer to lead a worship service</a:t>
            </a:r>
          </a:p>
          <a:p>
            <a:pPr>
              <a:buNone/>
            </a:pPr>
            <a:r>
              <a:rPr lang="en-US" dirty="0" smtClean="0"/>
              <a:t>Get to know the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32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Leaving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095375" y="2119313"/>
            <a:ext cx="7122272" cy="4036452"/>
          </a:xfrm>
        </p:spPr>
        <p:txBody>
          <a:bodyPr/>
          <a:lstStyle/>
          <a:p>
            <a:pPr>
              <a:buNone/>
            </a:pPr>
            <a:r>
              <a:rPr lang="en-US" dirty="0"/>
              <a:t>May leave your card</a:t>
            </a:r>
          </a:p>
          <a:p>
            <a:pPr>
              <a:buNone/>
            </a:pPr>
            <a:r>
              <a:rPr lang="en-US" dirty="0"/>
              <a:t>Leave a booklet or encouraging track if desired. </a:t>
            </a:r>
          </a:p>
          <a:p>
            <a:pPr>
              <a:buNone/>
            </a:pPr>
            <a:r>
              <a:rPr lang="en-US" dirty="0"/>
              <a:t>Walk with the family and ask if the church can do anything?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630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li_pp_templat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cli_pp_template.pot</Template>
  <TotalTime>88</TotalTime>
  <Words>325</Words>
  <Application>Microsoft Macintosh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cli_pp_template</vt:lpstr>
      <vt:lpstr>A Home Visit</vt:lpstr>
      <vt:lpstr>Home Dynamics</vt:lpstr>
      <vt:lpstr>Arriving</vt:lpstr>
      <vt:lpstr>Visiting</vt:lpstr>
      <vt:lpstr>A passage read</vt:lpstr>
      <vt:lpstr>Shut In Conventions</vt:lpstr>
      <vt:lpstr>Nursing Home</vt:lpstr>
      <vt:lpstr>Nursing Home</vt:lpstr>
      <vt:lpstr>Leaving</vt:lpstr>
      <vt:lpstr>Home Advise</vt:lpstr>
    </vt:vector>
  </TitlesOfParts>
  <Company>Christian Leaders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Reyenga Henry</cp:lastModifiedBy>
  <cp:revision>13</cp:revision>
  <dcterms:created xsi:type="dcterms:W3CDTF">2011-01-08T19:04:41Z</dcterms:created>
  <dcterms:modified xsi:type="dcterms:W3CDTF">2012-01-19T16:33:55Z</dcterms:modified>
</cp:coreProperties>
</file>