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2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8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1/19/12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3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3.jpeg"/><Relationship Id="rId1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b="1" dirty="0" smtClean="0">
                <a:ea typeface="ＭＳ Ｐゴシック" charset="-128"/>
                <a:cs typeface="ＭＳ Ｐゴシック" charset="-128"/>
              </a:rPr>
              <a:t>A Home Visit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ea typeface="ＭＳ Ｐゴシック" charset="-128"/>
                <a:cs typeface="ＭＳ Ｐゴシック" charset="-128"/>
              </a:rPr>
              <a:t>Henry Reyenga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Advise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095375" y="2119313"/>
            <a:ext cx="7122272" cy="40364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Be sensitive to the home nature of things</a:t>
            </a:r>
          </a:p>
          <a:p>
            <a:pPr>
              <a:buNone/>
            </a:pPr>
            <a:r>
              <a:rPr lang="en-US" dirty="0" smtClean="0"/>
              <a:t>Notice Pictures and other unique features</a:t>
            </a:r>
          </a:p>
          <a:p>
            <a:pPr>
              <a:buNone/>
            </a:pPr>
            <a:r>
              <a:rPr lang="en-US" dirty="0" smtClean="0"/>
              <a:t>Keep the topics about more them </a:t>
            </a:r>
          </a:p>
          <a:p>
            <a:pPr>
              <a:buNone/>
            </a:pPr>
            <a:r>
              <a:rPr lang="en-US" dirty="0" smtClean="0"/>
              <a:t>Update news from the church, not gossip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000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Dynamics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Very professional</a:t>
            </a:r>
          </a:p>
          <a:p>
            <a:pPr>
              <a:buNone/>
            </a:pPr>
            <a:r>
              <a:rPr lang="en-US" dirty="0" smtClean="0"/>
              <a:t>Use the bathroom before you get there</a:t>
            </a:r>
          </a:p>
          <a:p>
            <a:pPr>
              <a:buNone/>
            </a:pPr>
            <a:r>
              <a:rPr lang="en-US" dirty="0" smtClean="0"/>
              <a:t>Be prepared</a:t>
            </a:r>
          </a:p>
          <a:p>
            <a:pPr>
              <a:buNone/>
            </a:pPr>
            <a:r>
              <a:rPr lang="en-US" dirty="0" smtClean="0"/>
              <a:t>Respect boundaries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Arriving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Be sensitive to the situation.</a:t>
            </a:r>
          </a:p>
          <a:p>
            <a:pPr>
              <a:buNone/>
            </a:pPr>
            <a:r>
              <a:rPr lang="en-US" dirty="0" smtClean="0"/>
              <a:t>Local hospitality conventions apply</a:t>
            </a:r>
          </a:p>
          <a:p>
            <a:pPr>
              <a:buNone/>
            </a:pPr>
            <a:r>
              <a:rPr lang="en-US" dirty="0" smtClean="0"/>
              <a:t>Do not comment on anything that will add work or stress to your guests.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“I can find someone to help you keep your house clutter free”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433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Visiting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Be </a:t>
            </a:r>
            <a:r>
              <a:rPr lang="en-US" dirty="0"/>
              <a:t>Encouraging,  but stay away from needing to give “Answers”</a:t>
            </a:r>
          </a:p>
          <a:p>
            <a:pPr>
              <a:buNone/>
            </a:pPr>
            <a:r>
              <a:rPr lang="en-US" dirty="0"/>
              <a:t>Listen more than talk</a:t>
            </a:r>
          </a:p>
          <a:p>
            <a:pPr>
              <a:buNone/>
            </a:pPr>
            <a:r>
              <a:rPr lang="en-US" dirty="0"/>
              <a:t>When the patient is present, don’t talk about them as if they are not there</a:t>
            </a:r>
          </a:p>
          <a:p>
            <a:pPr>
              <a:buNone/>
            </a:pPr>
            <a:r>
              <a:rPr lang="en-US" dirty="0"/>
              <a:t>Ask the patient or family the plan of treatment</a:t>
            </a:r>
          </a:p>
        </p:txBody>
      </p:sp>
    </p:spTree>
    <p:extLst>
      <p:ext uri="{BB962C8B-B14F-4D97-AF65-F5344CB8AC3E}">
        <p14:creationId xmlns:p14="http://schemas.microsoft.com/office/powerpoint/2010/main" val="4219184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passage read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As you are winding down your visit, announce that you have picked a scripture passage, unless the patient has one he/she want you to read. Sort of ask for permission</a:t>
            </a:r>
          </a:p>
          <a:p>
            <a:pPr>
              <a:buNone/>
            </a:pPr>
            <a:r>
              <a:rPr lang="en-US" dirty="0"/>
              <a:t>Announce that you are going to pray…The material for the prayer would have been given to you in the visit</a:t>
            </a:r>
          </a:p>
        </p:txBody>
      </p:sp>
    </p:spTree>
    <p:extLst>
      <p:ext uri="{BB962C8B-B14F-4D97-AF65-F5344CB8AC3E}">
        <p14:creationId xmlns:p14="http://schemas.microsoft.com/office/powerpoint/2010/main" val="347095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Shut In Conventions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Plan on 30-60 minutes</a:t>
            </a:r>
          </a:p>
          <a:p>
            <a:pPr>
              <a:buNone/>
            </a:pPr>
            <a:r>
              <a:rPr lang="en-US" dirty="0" smtClean="0"/>
              <a:t>Announce your length when you first get there, and ask if they have that much time.</a:t>
            </a:r>
          </a:p>
          <a:p>
            <a:pPr>
              <a:buNone/>
            </a:pPr>
            <a:r>
              <a:rPr lang="en-US" dirty="0" smtClean="0"/>
              <a:t>Talk about the past, ask questions</a:t>
            </a:r>
          </a:p>
          <a:p>
            <a:pPr>
              <a:buNone/>
            </a:pPr>
            <a:r>
              <a:rPr lang="en-US" dirty="0" smtClean="0"/>
              <a:t>If believers, ask about aspects of their spiritual journey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71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Home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095375" y="2119313"/>
            <a:ext cx="7122272" cy="40364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Treat like a hospital or a home depending on the situation. Wash hands when you get there</a:t>
            </a:r>
          </a:p>
          <a:p>
            <a:pPr>
              <a:buNone/>
            </a:pPr>
            <a:r>
              <a:rPr lang="en-US" dirty="0" smtClean="0"/>
              <a:t>Announce your length when you first get there, and ask if they have that much time.</a:t>
            </a:r>
          </a:p>
          <a:p>
            <a:pPr>
              <a:buNone/>
            </a:pPr>
            <a:r>
              <a:rPr lang="en-US" dirty="0" smtClean="0"/>
              <a:t>Talk about the past, ask questions</a:t>
            </a:r>
          </a:p>
          <a:p>
            <a:pPr>
              <a:buNone/>
            </a:pPr>
            <a:r>
              <a:rPr lang="en-US" dirty="0" smtClean="0"/>
              <a:t>If believers, ask about aspects of their spiritual journey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49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Home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095375" y="2119313"/>
            <a:ext cx="7122272" cy="40364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Organize a group to sing or minister</a:t>
            </a:r>
          </a:p>
          <a:p>
            <a:pPr>
              <a:buNone/>
            </a:pPr>
            <a:r>
              <a:rPr lang="en-US" dirty="0" smtClean="0"/>
              <a:t>Volunteer to lead a worship service</a:t>
            </a:r>
          </a:p>
          <a:p>
            <a:pPr>
              <a:buNone/>
            </a:pPr>
            <a:r>
              <a:rPr lang="en-US" dirty="0" smtClean="0"/>
              <a:t>Get to know the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232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Leaving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095375" y="2119313"/>
            <a:ext cx="7122272" cy="4036452"/>
          </a:xfrm>
        </p:spPr>
        <p:txBody>
          <a:bodyPr/>
          <a:lstStyle/>
          <a:p>
            <a:pPr>
              <a:buNone/>
            </a:pPr>
            <a:r>
              <a:rPr lang="en-US" dirty="0"/>
              <a:t>May leave your card</a:t>
            </a:r>
          </a:p>
          <a:p>
            <a:pPr>
              <a:buNone/>
            </a:pPr>
            <a:r>
              <a:rPr lang="en-US" dirty="0"/>
              <a:t>Leave a booklet or encouraging track if desired. </a:t>
            </a:r>
          </a:p>
          <a:p>
            <a:pPr>
              <a:buNone/>
            </a:pPr>
            <a:r>
              <a:rPr lang="en-US" dirty="0"/>
              <a:t>Walk with the family and ask if the church can do anything?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630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88</TotalTime>
  <Words>325</Words>
  <Application>Microsoft Macintosh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cli_pp_template</vt:lpstr>
      <vt:lpstr>A Home Visit</vt:lpstr>
      <vt:lpstr>Home Dynamics</vt:lpstr>
      <vt:lpstr>Arriving</vt:lpstr>
      <vt:lpstr>Visiting</vt:lpstr>
      <vt:lpstr>A passage read</vt:lpstr>
      <vt:lpstr>Shut In Conventions</vt:lpstr>
      <vt:lpstr>Nursing Home</vt:lpstr>
      <vt:lpstr>Nursing Home</vt:lpstr>
      <vt:lpstr>Leaving</vt:lpstr>
      <vt:lpstr>Home Advise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Reyenga Henry</cp:lastModifiedBy>
  <cp:revision>13</cp:revision>
  <dcterms:created xsi:type="dcterms:W3CDTF">2011-01-08T19:04:41Z</dcterms:created>
  <dcterms:modified xsi:type="dcterms:W3CDTF">2012-01-19T16:33:55Z</dcterms:modified>
</cp:coreProperties>
</file>