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9C014-D09C-4BEF-8505-F5719CC4093A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DA368-5815-4B39-BEBC-7D7D801BF5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123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43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94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948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94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43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43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43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43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943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94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94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DA368-5815-4B39-BEBC-7D7D801BF5B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94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764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947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7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18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21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7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46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95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7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72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3A25-60D5-4AB9-90A7-4B6BD940CD4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81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Зразок тексту</a:t>
            </a:r>
          </a:p>
          <a:p>
            <a:pPr lvl="1"/>
            <a:r>
              <a:rPr lang="uk"/>
              <a:t>Другий рівень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Четвертий рівень</a:t>
            </a:r>
          </a:p>
          <a:p>
            <a:pPr lvl="4"/>
            <a:r>
              <a:rPr lang="uk"/>
              <a:t>П'ятий рівень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33A25-60D5-4AB9-90A7-4B6BD940CD49}" type="datetimeFigureOut">
              <a:rPr lang="ru-RU" smtClean="0"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B4FE-5EC8-48D8-9A14-304AA04B2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69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629" y="116632"/>
            <a:ext cx="7772400" cy="1470025"/>
          </a:xfrm>
        </p:spPr>
        <p:txBody>
          <a:bodyPr/>
          <a:lstStyle/>
          <a:p>
            <a:r>
              <a:rPr lang="uk" dirty="0"/>
              <a:t>Ілюстрація світогляду.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2276872"/>
            <a:ext cx="8856984" cy="4464496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uk" sz="3000" dirty="0">
                <a:solidFill>
                  <a:schemeClr val="tx1"/>
                </a:solidFill>
              </a:rPr>
              <a:t>Карта – визначає, де (чи що) щастя, і навіть шлях до нього.</a:t>
            </a:r>
            <a:br>
              <a:rPr lang="ru-RU" sz="3200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  <a:p>
            <a:pPr lvl="1" algn="l"/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9797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Ілюстрація світогляду.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276872"/>
            <a:ext cx="8712968" cy="3528392"/>
          </a:xfrm>
        </p:spPr>
        <p:txBody>
          <a:bodyPr>
            <a:noAutofit/>
          </a:bodyPr>
          <a:lstStyle/>
          <a:p>
            <a:endParaRPr lang="en-US" sz="2200" dirty="0"/>
          </a:p>
          <a:p>
            <a:br>
              <a:rPr lang="ru-RU" sz="2200" dirty="0"/>
            </a:br>
            <a:br>
              <a:rPr lang="ru-RU" sz="2000" dirty="0"/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547664" y="2781656"/>
            <a:ext cx="2999136" cy="2735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843808" y="2781656"/>
            <a:ext cx="2808312" cy="2735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95684" y="256490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dirty="0"/>
              <a:t>1.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09165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Ілюстрація світогляду.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276872"/>
            <a:ext cx="8712968" cy="3528392"/>
          </a:xfrm>
        </p:spPr>
        <p:txBody>
          <a:bodyPr>
            <a:noAutofit/>
          </a:bodyPr>
          <a:lstStyle/>
          <a:p>
            <a:endParaRPr lang="en-US" sz="2200" dirty="0"/>
          </a:p>
          <a:p>
            <a:br>
              <a:rPr lang="ru-RU" sz="2200" dirty="0"/>
            </a:br>
            <a:br>
              <a:rPr lang="ru-RU" sz="2000" dirty="0"/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547664" y="2781656"/>
            <a:ext cx="2999136" cy="2735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995936" y="2781656"/>
            <a:ext cx="2808312" cy="2735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95684" y="256490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dirty="0"/>
              <a:t>2 .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31224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Ілюстрація світогляду.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276872"/>
            <a:ext cx="8712968" cy="3528392"/>
          </a:xfrm>
        </p:spPr>
        <p:txBody>
          <a:bodyPr>
            <a:noAutofit/>
          </a:bodyPr>
          <a:lstStyle/>
          <a:p>
            <a:endParaRPr lang="en-US" sz="2200" dirty="0"/>
          </a:p>
          <a:p>
            <a:br>
              <a:rPr lang="ru-RU" sz="2200" dirty="0"/>
            </a:br>
            <a:br>
              <a:rPr lang="ru-RU" sz="2000" dirty="0"/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547664" y="2781656"/>
            <a:ext cx="2999136" cy="2735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148064" y="2781656"/>
            <a:ext cx="2808312" cy="27355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95684" y="256490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" sz="2800" dirty="0"/>
              <a:t>3.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292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629" y="116632"/>
            <a:ext cx="7772400" cy="1470025"/>
          </a:xfrm>
        </p:spPr>
        <p:txBody>
          <a:bodyPr/>
          <a:lstStyle/>
          <a:p>
            <a:r>
              <a:rPr lang="uk" dirty="0"/>
              <a:t>Ілюстрація світогляду.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2276872"/>
            <a:ext cx="8856984" cy="4464496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uk" sz="3000" dirty="0">
                <a:solidFill>
                  <a:schemeClr val="tx1"/>
                </a:solidFill>
              </a:rPr>
              <a:t>Карта – визначає, де (чи що) щастя, і навіть шлях до нього.</a:t>
            </a:r>
            <a:br>
              <a:rPr lang="ru-RU" sz="3000" dirty="0">
                <a:solidFill>
                  <a:schemeClr val="tx1"/>
                </a:solidFill>
              </a:rPr>
            </a:br>
            <a:endParaRPr lang="en-US" sz="3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3000" dirty="0">
                <a:solidFill>
                  <a:schemeClr val="tx1"/>
                </a:solidFill>
              </a:rPr>
              <a:t>Лінза - "дивитися на світ крізь рожеві окуляри".</a:t>
            </a:r>
            <a:br>
              <a:rPr lang="ru-RU" sz="3000" dirty="0">
                <a:solidFill>
                  <a:schemeClr val="tx1"/>
                </a:solidFill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97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629" y="116632"/>
            <a:ext cx="7772400" cy="1470025"/>
          </a:xfrm>
        </p:spPr>
        <p:txBody>
          <a:bodyPr/>
          <a:lstStyle/>
          <a:p>
            <a:r>
              <a:rPr lang="uk" dirty="0"/>
              <a:t>Ілюстрація світогляду.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2276872"/>
            <a:ext cx="8856984" cy="4464496"/>
          </a:xfrm>
        </p:spPr>
        <p:txBody>
          <a:bodyPr>
            <a:normAutofit fontScale="47500" lnSpcReduction="20000"/>
          </a:bodyPr>
          <a:lstStyle/>
          <a:p>
            <a:pPr marL="971550" lvl="1" indent="-514350" algn="l">
              <a:buFont typeface="+mj-lt"/>
              <a:buAutoNum type="arabicPeriod"/>
            </a:pPr>
            <a:r>
              <a:rPr lang="uk" sz="5900" dirty="0">
                <a:solidFill>
                  <a:schemeClr val="tx1"/>
                </a:solidFill>
              </a:rPr>
              <a:t>Карта – визначає, де (чи що) щастя, і навіть шлях до нього.</a:t>
            </a:r>
            <a:endParaRPr lang="ru-RU" sz="59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59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5900" dirty="0">
                <a:solidFill>
                  <a:schemeClr val="tx1"/>
                </a:solidFill>
              </a:rPr>
              <a:t>Лінза - "дивитися на світ крізь рожеві окуляри".</a:t>
            </a:r>
          </a:p>
          <a:p>
            <a:pPr marL="971550" lvl="1" indent="-514350" algn="l">
              <a:buFont typeface="+mj-lt"/>
              <a:buAutoNum type="arabicPeriod"/>
            </a:pPr>
            <a:endParaRPr lang="uk" sz="59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uk" sz="5900" dirty="0">
                <a:solidFill>
                  <a:schemeClr val="tx1"/>
                </a:solidFill>
              </a:rPr>
              <a:t>Малюнок-основа пазла – дає вагу та оцінку     </a:t>
            </a:r>
          </a:p>
          <a:p>
            <a:pPr algn="l"/>
            <a:r>
              <a:rPr lang="uk" sz="5900" dirty="0">
                <a:solidFill>
                  <a:schemeClr val="tx1"/>
                </a:solidFill>
              </a:rPr>
              <a:t>            всім складовим життя і </a:t>
            </a:r>
            <a:r>
              <a:rPr lang="uk-UA" sz="5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розташовує їх на полі </a:t>
            </a:r>
          </a:p>
          <a:p>
            <a:pPr algn="l"/>
            <a:r>
              <a:rPr lang="uk-UA" sz="59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uk-UA" sz="5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цінностей та пріоритетів.</a:t>
            </a:r>
            <a:br>
              <a:rPr lang="ru-RU" sz="3200" dirty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  <a:p>
            <a:pPr algn="l"/>
            <a:r>
              <a:rPr lang="uk" dirty="0">
                <a:solidFill>
                  <a:schemeClr val="tx1"/>
                </a:solidFill>
              </a:rPr>
              <a:t>     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073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629" y="116632"/>
            <a:ext cx="7772400" cy="1470025"/>
          </a:xfrm>
        </p:spPr>
        <p:txBody>
          <a:bodyPr/>
          <a:lstStyle/>
          <a:p>
            <a:r>
              <a:rPr lang="uk" dirty="0"/>
              <a:t>Ілюстрація світогляду.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2492896"/>
            <a:ext cx="3960440" cy="3382315"/>
          </a:xfrm>
        </p:spPr>
        <p:txBody>
          <a:bodyPr>
            <a:normAutofit/>
          </a:bodyPr>
          <a:lstStyle/>
          <a:p>
            <a:pPr lvl="1" algn="l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67" y="2235167"/>
            <a:ext cx="7200800" cy="42881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911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629" y="116632"/>
            <a:ext cx="7772400" cy="1470025"/>
          </a:xfrm>
        </p:spPr>
        <p:txBody>
          <a:bodyPr/>
          <a:lstStyle/>
          <a:p>
            <a:r>
              <a:rPr lang="uk" dirty="0"/>
              <a:t>Ілюстрація світогляду.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252536" y="2204864"/>
            <a:ext cx="7560840" cy="4392488"/>
          </a:xfrm>
        </p:spPr>
        <p:txBody>
          <a:bodyPr>
            <a:normAutofit fontScale="92500" lnSpcReduction="10000"/>
          </a:bodyPr>
          <a:lstStyle/>
          <a:p>
            <a:pPr lvl="1" algn="l"/>
            <a:r>
              <a:rPr lang="uk" dirty="0">
                <a:solidFill>
                  <a:schemeClr val="tx1"/>
                </a:solidFill>
              </a:rPr>
              <a:t>1. Атеїзм . Матеріалізм.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lvl="1" algn="l"/>
            <a:r>
              <a:rPr lang="uk" dirty="0">
                <a:solidFill>
                  <a:schemeClr val="tx1"/>
                </a:solidFill>
              </a:rPr>
              <a:t>     </a:t>
            </a:r>
            <a:r>
              <a:rPr lang="uk" i="1" u="sng" dirty="0">
                <a:solidFill>
                  <a:schemeClr val="tx1"/>
                </a:solidFill>
              </a:rPr>
              <a:t>Закрита коробка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    </a:t>
            </a:r>
            <a:r>
              <a:rPr lang="uk" dirty="0">
                <a:solidFill>
                  <a:schemeClr val="tx1"/>
                </a:solidFill>
              </a:rPr>
              <a:t>Існує лише фізичний,матеріальний світ,        і   </a:t>
            </a:r>
          </a:p>
          <a:p>
            <a:pPr lvl="1" algn="l"/>
            <a:r>
              <a:rPr lang="uk" dirty="0">
                <a:solidFill>
                  <a:schemeClr val="tx1"/>
                </a:solidFill>
              </a:rPr>
              <a:t>     поза його немає нічого.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    </a:t>
            </a:r>
            <a:r>
              <a:rPr lang="uk" dirty="0">
                <a:solidFill>
                  <a:schemeClr val="tx1"/>
                </a:solidFill>
              </a:rPr>
              <a:t>Чудеса неможливі, все еволюціонує згідно         </a:t>
            </a:r>
          </a:p>
          <a:p>
            <a:pPr lvl="1" algn="l"/>
            <a:r>
              <a:rPr lang="uk" dirty="0">
                <a:solidFill>
                  <a:schemeClr val="tx1"/>
                </a:solidFill>
              </a:rPr>
              <a:t>     з природними законами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    </a:t>
            </a:r>
            <a:r>
              <a:rPr lang="uk" dirty="0">
                <a:solidFill>
                  <a:schemeClr val="tx1"/>
                </a:solidFill>
              </a:rPr>
              <a:t>Позиція марксизму, гуманізму.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060848"/>
            <a:ext cx="2457597" cy="2457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91997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171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9629" y="116632"/>
            <a:ext cx="7772400" cy="1470025"/>
          </a:xfrm>
        </p:spPr>
        <p:txBody>
          <a:bodyPr/>
          <a:lstStyle/>
          <a:p>
            <a:r>
              <a:rPr lang="uk" dirty="0"/>
              <a:t>Ілюстрація світогляду.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324544" y="2348880"/>
            <a:ext cx="7992888" cy="4392488"/>
          </a:xfrm>
        </p:spPr>
        <p:txBody>
          <a:bodyPr>
            <a:normAutofit fontScale="92500" lnSpcReduction="20000"/>
          </a:bodyPr>
          <a:lstStyle/>
          <a:p>
            <a:pPr lvl="1" algn="l"/>
            <a:r>
              <a:rPr lang="uk" dirty="0">
                <a:solidFill>
                  <a:schemeClr val="tx1"/>
                </a:solidFill>
              </a:rPr>
              <a:t>2. Християнський теїзм</a:t>
            </a:r>
            <a:br>
              <a:rPr lang="ru-RU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     </a:t>
            </a:r>
            <a:r>
              <a:rPr lang="uk" i="1" u="sng" dirty="0">
                <a:solidFill>
                  <a:schemeClr val="tx1"/>
                </a:solidFill>
              </a:rPr>
              <a:t>Відкрита коробка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    </a:t>
            </a:r>
            <a:r>
              <a:rPr lang="uk" dirty="0">
                <a:solidFill>
                  <a:schemeClr val="tx1"/>
                </a:solidFill>
              </a:rPr>
              <a:t>Бог існує за межами коробки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    </a:t>
            </a:r>
            <a:r>
              <a:rPr lang="uk" dirty="0">
                <a:solidFill>
                  <a:schemeClr val="tx1"/>
                </a:solidFill>
              </a:rPr>
              <a:t>Бог створив коробку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    </a:t>
            </a:r>
            <a:r>
              <a:rPr lang="uk" dirty="0">
                <a:solidFill>
                  <a:schemeClr val="tx1"/>
                </a:solidFill>
              </a:rPr>
              <a:t>Бог діє всередині коробки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uk" dirty="0">
                <a:solidFill>
                  <a:schemeClr val="tx1"/>
                </a:solidFill>
              </a:rPr>
              <a:t>    </a:t>
            </a:r>
          </a:p>
          <a:p>
            <a:pPr lvl="1" algn="l"/>
            <a:r>
              <a:rPr lang="uk" dirty="0">
                <a:solidFill>
                  <a:schemeClr val="tx1"/>
                </a:solidFill>
              </a:rPr>
              <a:t>     Чудеса можливі (втілення, воскресіння )</a:t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132856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75859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Ілюстрація світогляду.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276872"/>
            <a:ext cx="8712968" cy="3528392"/>
          </a:xfrm>
        </p:spPr>
        <p:txBody>
          <a:bodyPr>
            <a:noAutofit/>
          </a:bodyPr>
          <a:lstStyle/>
          <a:p>
            <a:r>
              <a:rPr lang="uk" sz="2800" dirty="0">
                <a:solidFill>
                  <a:schemeClr val="tx1"/>
                </a:solidFill>
              </a:rPr>
              <a:t>Три тести перевірки світогляду на істинність:</a:t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uk" sz="2200" i="1" u="sng" dirty="0">
                <a:solidFill>
                  <a:schemeClr val="tx1"/>
                </a:solidFill>
              </a:rPr>
              <a:t>Закони логіки</a:t>
            </a:r>
            <a:r>
              <a:rPr lang="uk" sz="2200" dirty="0">
                <a:solidFill>
                  <a:schemeClr val="tx1"/>
                </a:solidFill>
              </a:rPr>
              <a:t> 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uk" sz="2200" dirty="0">
                <a:solidFill>
                  <a:schemeClr val="tx1"/>
                </a:solidFill>
              </a:rPr>
              <a:t>Внутрішня несуперечність. 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uk" sz="2200" dirty="0">
                <a:solidFill>
                  <a:schemeClr val="tx1"/>
                </a:solidFill>
              </a:rPr>
              <a:t>Чи порушують твердження світогляду основні закони мислення і цим мають протиріччя у своїй основі .</a:t>
            </a:r>
          </a:p>
          <a:p>
            <a:pPr algn="l"/>
            <a:br>
              <a:rPr lang="ru-RU" sz="2200" dirty="0"/>
            </a:br>
            <a:br>
              <a:rPr lang="ru-RU" sz="2000" dirty="0"/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372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Ілюстрація світогляду.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276872"/>
            <a:ext cx="8712968" cy="3528392"/>
          </a:xfrm>
        </p:spPr>
        <p:txBody>
          <a:bodyPr>
            <a:noAutofit/>
          </a:bodyPr>
          <a:lstStyle/>
          <a:p>
            <a:r>
              <a:rPr lang="uk" sz="2800" dirty="0">
                <a:solidFill>
                  <a:schemeClr val="tx1"/>
                </a:solidFill>
              </a:rPr>
              <a:t>Три тести перевірки світогляду на істинність:</a:t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uk" sz="2200" i="1" u="sng" dirty="0">
                <a:solidFill>
                  <a:schemeClr val="tx1"/>
                </a:solidFill>
              </a:rPr>
              <a:t>Закони логіки</a:t>
            </a:r>
            <a:r>
              <a:rPr lang="uk" sz="2200" dirty="0">
                <a:solidFill>
                  <a:schemeClr val="tx1"/>
                </a:solidFill>
              </a:rPr>
              <a:t> 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uk" sz="2200" dirty="0">
                <a:solidFill>
                  <a:schemeClr val="tx1"/>
                </a:solidFill>
              </a:rPr>
              <a:t>Внутрішня несуперечність. 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uk" sz="2200" dirty="0">
                <a:solidFill>
                  <a:schemeClr val="tx1"/>
                </a:solidFill>
              </a:rPr>
              <a:t>Чи порушують твердження світогляду основні закони мислення і цим мають протиріччя у своїй основі .</a:t>
            </a:r>
          </a:p>
          <a:p>
            <a:pPr marL="742950" indent="-742950" algn="l">
              <a:buFont typeface="+mj-lt"/>
              <a:buAutoNum type="arabicPeriod"/>
            </a:pPr>
            <a:r>
              <a:rPr lang="uk-UA" sz="22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uk-UA" sz="22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ідповідність світогляду зовнішній реальності</a:t>
            </a:r>
            <a:r>
              <a:rPr lang="uk" sz="2200" i="1" u="sng" dirty="0">
                <a:solidFill>
                  <a:schemeClr val="tx1"/>
                </a:solidFill>
              </a:rPr>
              <a:t>. </a:t>
            </a:r>
            <a:br>
              <a:rPr lang="ru-RU" sz="2200" i="1" u="sng" dirty="0">
                <a:solidFill>
                  <a:schemeClr val="tx1"/>
                </a:solidFill>
              </a:rPr>
            </a:br>
            <a:r>
              <a:rPr lang="uk" sz="2200" dirty="0">
                <a:solidFill>
                  <a:schemeClr val="tx1"/>
                </a:solidFill>
              </a:rPr>
              <a:t>Чи можемо ми пізнавати навколишню дійсність і чи відповідають утвердження світогляду цим пізнанням .</a:t>
            </a:r>
          </a:p>
          <a:p>
            <a:pPr algn="l"/>
            <a:br>
              <a:rPr lang="ru-RU" sz="2200" dirty="0"/>
            </a:br>
            <a:br>
              <a:rPr lang="ru-RU" sz="2000" dirty="0"/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222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uk" dirty="0"/>
              <a:t>Ілюстрація світогляду.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060848"/>
            <a:ext cx="8712968" cy="3528392"/>
          </a:xfrm>
        </p:spPr>
        <p:txBody>
          <a:bodyPr>
            <a:noAutofit/>
          </a:bodyPr>
          <a:lstStyle/>
          <a:p>
            <a:r>
              <a:rPr lang="uk" sz="2800" dirty="0">
                <a:solidFill>
                  <a:schemeClr val="tx1"/>
                </a:solidFill>
              </a:rPr>
              <a:t>Три тести перевірки світогляду на істинність:</a:t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uk" sz="2200" i="1" u="sng" dirty="0">
                <a:solidFill>
                  <a:schemeClr val="tx1"/>
                </a:solidFill>
              </a:rPr>
              <a:t>Закони логіки</a:t>
            </a:r>
            <a:r>
              <a:rPr lang="uk" sz="2200" dirty="0">
                <a:solidFill>
                  <a:schemeClr val="tx1"/>
                </a:solidFill>
              </a:rPr>
              <a:t> 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uk" sz="2200" dirty="0">
                <a:solidFill>
                  <a:schemeClr val="tx1"/>
                </a:solidFill>
              </a:rPr>
              <a:t>Внутрішня несуперечність. </a:t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uk" sz="2200" dirty="0">
                <a:solidFill>
                  <a:schemeClr val="tx1"/>
                </a:solidFill>
              </a:rPr>
              <a:t>Чи порушують твердження світогляду основні закони мислення і цим мають протиріччя у своїй основі .</a:t>
            </a:r>
          </a:p>
          <a:p>
            <a:pPr marL="742950" indent="-742950" algn="l">
              <a:buFont typeface="+mj-lt"/>
              <a:buAutoNum type="arabicPeriod"/>
            </a:pPr>
            <a:r>
              <a:rPr lang="uk-UA" sz="22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uk-UA" sz="22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ідповідність світогляду зовнішній реальності</a:t>
            </a:r>
            <a:r>
              <a:rPr lang="uk" sz="2200" i="1" u="sng" dirty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uk" sz="2200" i="1" dirty="0">
                <a:solidFill>
                  <a:schemeClr val="tx1"/>
                </a:solidFill>
              </a:rPr>
              <a:t>            </a:t>
            </a:r>
            <a:r>
              <a:rPr lang="uk" sz="2200" dirty="0">
                <a:solidFill>
                  <a:schemeClr val="tx1"/>
                </a:solidFill>
              </a:rPr>
              <a:t>Чи можемо ми пізнавати навколишню дійсність і чи  </a:t>
            </a:r>
          </a:p>
          <a:p>
            <a:pPr algn="l"/>
            <a:r>
              <a:rPr lang="uk" sz="2200" dirty="0">
                <a:solidFill>
                  <a:schemeClr val="tx1"/>
                </a:solidFill>
              </a:rPr>
              <a:t>            відповідають утвердження світогляду цим пізнанням .</a:t>
            </a:r>
          </a:p>
          <a:p>
            <a:pPr marL="457200" indent="-457200" algn="l">
              <a:buAutoNum type="arabicPeriod" startAt="3"/>
            </a:pPr>
            <a:r>
              <a:rPr lang="uk" sz="2200" i="1" dirty="0">
                <a:solidFill>
                  <a:schemeClr val="tx1"/>
                </a:solidFill>
              </a:rPr>
              <a:t>     </a:t>
            </a:r>
            <a:r>
              <a:rPr lang="uk" sz="2200" i="1" u="sng" dirty="0">
                <a:solidFill>
                  <a:schemeClr val="tx1"/>
                </a:solidFill>
              </a:rPr>
              <a:t>Практика.</a:t>
            </a:r>
          </a:p>
          <a:p>
            <a:pPr algn="l"/>
            <a:r>
              <a:rPr lang="uk" sz="2200" dirty="0">
                <a:solidFill>
                  <a:schemeClr val="tx1"/>
                </a:solidFill>
              </a:rPr>
              <a:t>            </a:t>
            </a:r>
            <a:r>
              <a:rPr lang="uk-UA" sz="22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Чи хотіли б ви повторити життя людини, яка живе згідно з цим   </a:t>
            </a:r>
          </a:p>
          <a:p>
            <a:pPr algn="l"/>
            <a:r>
              <a:rPr lang="uk-UA" sz="2200" dirty="0">
                <a:solidFill>
                  <a:schemeClr val="tx1"/>
                </a:solidFill>
                <a:ea typeface="Calibri" panose="020F0502020204030204" pitchFamily="34" charset="0"/>
              </a:rPr>
              <a:t>            </a:t>
            </a:r>
            <a:r>
              <a:rPr lang="uk-UA" sz="22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світоглядом</a:t>
            </a:r>
            <a:r>
              <a:rPr lang="uk" sz="2200" dirty="0">
                <a:solidFill>
                  <a:schemeClr val="tx1"/>
                </a:solidFill>
              </a:rPr>
              <a:t>?</a:t>
            </a:r>
            <a:br>
              <a:rPr lang="ru-RU" sz="2200" dirty="0">
                <a:solidFill>
                  <a:schemeClr val="tx1"/>
                </a:solidFill>
              </a:rPr>
            </a:br>
            <a:br>
              <a:rPr lang="ru-RU" sz="2000" dirty="0"/>
            </a:b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0840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412</Words>
  <Application>Microsoft Office PowerPoint</Application>
  <PresentationFormat>Экран (4:3)</PresentationFormat>
  <Paragraphs>66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Тема Office</vt:lpstr>
      <vt:lpstr>Ілюстрація світогляду.</vt:lpstr>
      <vt:lpstr>Ілюстрація світогляду.</vt:lpstr>
      <vt:lpstr>Ілюстрація світогляду.</vt:lpstr>
      <vt:lpstr>Ілюстрація світогляду.</vt:lpstr>
      <vt:lpstr>Ілюстрація світогляду.</vt:lpstr>
      <vt:lpstr>Ілюстрація світогляду.</vt:lpstr>
      <vt:lpstr>Ілюстрація світогляду.</vt:lpstr>
      <vt:lpstr>Ілюстрація світогляду.</vt:lpstr>
      <vt:lpstr>Ілюстрація світогляду.</vt:lpstr>
      <vt:lpstr>Ілюстрація світогляду.</vt:lpstr>
      <vt:lpstr>Ілюстрація світогляду.</vt:lpstr>
      <vt:lpstr>Ілюстрація світогляду.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Ruslan Lvov</cp:lastModifiedBy>
  <cp:revision>14</cp:revision>
  <dcterms:created xsi:type="dcterms:W3CDTF">2020-06-08T14:09:22Z</dcterms:created>
  <dcterms:modified xsi:type="dcterms:W3CDTF">2022-09-28T14:07:16Z</dcterms:modified>
</cp:coreProperties>
</file>