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747"/>
  </p:normalViewPr>
  <p:slideViewPr>
    <p:cSldViewPr snapToGrid="0" snapToObjects="1">
      <p:cViewPr varScale="1">
        <p:scale>
          <a:sx n="91" d="100"/>
          <a:sy n="91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61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5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748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58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54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60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12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7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8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23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2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7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9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3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8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97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A426B-17B1-514B-B6D7-CADD76D52553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32969-DF61-3042-A7D0-7309E2E1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00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6217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LECCIÓN 6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LO </a:t>
            </a:r>
            <a:r>
              <a:rPr lang="en-US" b="1" dirty="0"/>
              <a:t>QUE LA BÍBLIA ENSEÑA ACERCA DEL ESPÍRITU SANTO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398" y="4017212"/>
            <a:ext cx="73152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Escritor</a:t>
            </a:r>
            <a:r>
              <a:rPr lang="en-US" dirty="0" smtClean="0"/>
              <a:t>: Edwin D. </a:t>
            </a:r>
            <a:r>
              <a:rPr lang="en-US" dirty="0" err="1" smtClean="0"/>
              <a:t>Roels</a:t>
            </a:r>
            <a:r>
              <a:rPr lang="en-US" dirty="0" smtClean="0"/>
              <a:t>, PHD</a:t>
            </a:r>
          </a:p>
          <a:p>
            <a:r>
              <a:rPr lang="en-US" dirty="0" err="1" smtClean="0"/>
              <a:t>Presentado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 Armando Fonseca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655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66087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Podemos estar seguros de que verdad somos salvos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87010" y="2456796"/>
            <a:ext cx="81237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Sí.  Cuando confiamos en Jesús como nuestro Salvador y buscamos seguir el conducir del Espíritu Santo, el Espíritu nos asegura que somos hijos de Dios. 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4783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31256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5132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“Porque todos los que son guiados por el Espíritu de Dios, éstos son hijos de Dios. . . .El Espíritu mismo da testimonio a nuestro espíritu, de que somos hijos de Dios.”  Romanos 8:14-16.</a:t>
            </a:r>
            <a:endParaRPr lang="es-ES_tradnl" sz="2400" dirty="0"/>
          </a:p>
          <a:p>
            <a:r>
              <a:rPr lang="es-ES_tradnl" sz="2400" i="1" dirty="0"/>
              <a:t>“Estas cosas os he escrito a vosotros que creéis en el nombre del Hijo de Dios, para que sepáis que tenéis vida eterna.”  1 Juan 5:13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186682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5807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Cuales son algunos de los dones espirituales que el Espíritu Santo da a los creyentes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54387" y="1932821"/>
            <a:ext cx="812379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/>
              <a:t>El Espíritu Santo da una hermosa variedad de dones a los creyentes.  Él distribuye estos dones a los creyentes en la manera y en el tiempo que él escoge. </a:t>
            </a:r>
          </a:p>
        </p:txBody>
      </p:sp>
    </p:spTree>
    <p:extLst>
      <p:ext uri="{BB962C8B-B14F-4D97-AF65-F5344CB8AC3E}">
        <p14:creationId xmlns:p14="http://schemas.microsoft.com/office/powerpoint/2010/main" val="1970506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31256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5132"/>
            <a:ext cx="8229600" cy="4332280"/>
          </a:xfrm>
        </p:spPr>
        <p:txBody>
          <a:bodyPr>
            <a:noAutofit/>
          </a:bodyPr>
          <a:lstStyle/>
          <a:p>
            <a:r>
              <a:rPr lang="es-ES_tradnl" i="1" dirty="0"/>
              <a:t>“Ahora bien, hay diversidad de dones, pero el Espíritu es el mismo. . . Porque a éste es dada por el Espíritu palabra de sabiduría; a otro, palabra de ciencia según el mismo Espíritu; a otro, fe. . . a otro, dones de sanidades. . . A otro, el hacer milagros; a otro, profecía. . . a otro, discernimiento de espíritus. . . a otro, diversos géneros de lenguas; y a otro, interpretación de lenguas.  Pero todas estas cosas las hace uno y el mismo Espíritu, repartiendo a cada uno en particular como él quiere.”  1 Corintios 12:4-11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96065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40445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Se preocupa el Espíritu Santo por la unidad de los creyentes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87010" y="1499683"/>
            <a:ext cx="81237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Sin duda que sí.  La unidad de la iglesia es de mucha importancia para el crecimiento espiritual de los creyentes y también por su testimonio al mundo no creyente. 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0042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31256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5132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600" i="1" dirty="0"/>
              <a:t>Jesús oró: “para que todos sean uno; como tú, oh Padre, en mí, y yo en ti, que también ellos sean uno en nosotros; para que el mundo crea que tú me enviaste.  Yo en ellos, y tú en mi, para que sean perfectos en unidad, para que el mundo conozca que tu me enviaste, y que los has amado a ellos como también a mi me has amado.”  Juan 17:21, 23</a:t>
            </a:r>
            <a:endParaRPr lang="es-ES_tradnl" sz="2600" dirty="0"/>
          </a:p>
          <a:p>
            <a:r>
              <a:rPr lang="es-ES_tradnl" sz="2600" i="1" dirty="0"/>
              <a:t>“[Sean] solícitos en guardar la unidad del Espíritu en el vínculo de la paz. . . hasta que todos lleguemos a la unidad de la fe y del conocimiento del Hijo de Dios, a un varón perfecto.”  Efesios 4:3, 13.</a:t>
            </a:r>
            <a:endParaRPr lang="es-ES_tradnl" sz="2600" dirty="0"/>
          </a:p>
        </p:txBody>
      </p:sp>
    </p:spTree>
    <p:extLst>
      <p:ext uri="{BB962C8B-B14F-4D97-AF65-F5344CB8AC3E}">
        <p14:creationId xmlns:p14="http://schemas.microsoft.com/office/powerpoint/2010/main" val="1924422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92833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Por qué debemos de seguir la guía del Espíritu Santo y usar nuestros cuerpos para honrar y glorificar a Dios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87010" y="2433334"/>
            <a:ext cx="81237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Nuestros cuerpos son el templo del Espíritu Santo quien vive en nosotros. No somos nuestros propios dueños.  ¡Pertenecemos a Dios!</a:t>
            </a:r>
          </a:p>
          <a:p>
            <a:r>
              <a:rPr lang="es-ES_tradnl" sz="2400" dirty="0"/>
              <a:t/>
            </a:r>
            <a:br>
              <a:rPr lang="es-ES_tradnl" sz="2400" dirty="0"/>
            </a:b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519346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31256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5132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“¿No sabéis que sois templo de Dios, y que el Espíritu de Dios mora en vosotros?” 1 Corintios 3:16. </a:t>
            </a:r>
            <a:endParaRPr lang="es-ES_tradnl" sz="2400" dirty="0"/>
          </a:p>
          <a:p>
            <a:r>
              <a:rPr lang="es-ES_tradnl" sz="2400" i="1" dirty="0"/>
              <a:t>“¿O ignoráis que vuestro cuerpo es templo del Espíritu Santo, el cual está en vosotros, el cual tenéis de Dios, y que no sois vuestros?  Porque habéis sido comprados por precio; glorificad, pues, a Dios en vuestro cuerpo y en vuestro espíritu, los cuales son de Dios.” 1 Corintios 6:19-20.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286411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66087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/>
              <a:t>¿</a:t>
            </a:r>
            <a:r>
              <a:rPr lang="es-ES_tradnl" b="1" u="sng"/>
              <a:t>Qué promesa se les da a los creyentes acerca de la resurrección futura de sus cuerpos</a:t>
            </a:r>
            <a:r>
              <a:rPr lang="es-ES_tradnl" b="1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87010" y="2456796"/>
            <a:ext cx="81237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Cuando Jesús regrese a la tierra otra vez, nuestros cuerpos terrenales se levantarán como cuerpos nuevos gloriosos que nunca se morirán.  (Vea también Lección 11 para una discusión más amplia de este tema y temas relacionados.)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6559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31256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5132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“Y si el Espíritu de aquel que levantó de los muertos a Jesús mora en vosotros, el que levantó de los muertos a Cristo Jesús vivificará también vuestros cuerpos mortales por su Espíritu que mora en vosotros.”   Romanos 8:11</a:t>
            </a:r>
            <a:endParaRPr lang="es-ES_tradnl" sz="2400" dirty="0"/>
          </a:p>
          <a:p>
            <a:r>
              <a:rPr lang="es-ES_tradnl" sz="2400" i="1" dirty="0"/>
              <a:t>“Y cuando esto corruptible se haya vestido de incorrupción, y esto mortal se haya vestido de inmortalidad, entonces se cumplirá la palabra que está escrita: Sorbida es la muerte en victoria.”  1 Corintios 15:54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5723149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0</TotalTime>
  <Words>407</Words>
  <Application>Microsoft Macintosh PowerPoint</Application>
  <PresentationFormat>Widescreen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Arial</vt:lpstr>
      <vt:lpstr>Vapor Trail</vt:lpstr>
      <vt:lpstr>LECCIÓN 6  LO QUE LA BÍBLIA ENSEÑA ACERCA DEL ESPÍRITU SANTO</vt:lpstr>
      <vt:lpstr>¿Cuales son algunos de los dones espirituales que el Espíritu Santo da a los creyentes?</vt:lpstr>
      <vt:lpstr>Referencias Bíblicas</vt:lpstr>
      <vt:lpstr>¿Se preocupa el Espíritu Santo por la unidad de los creyentes?</vt:lpstr>
      <vt:lpstr>Referencias Bíblicas</vt:lpstr>
      <vt:lpstr>¿Por qué debemos de seguir la guía del Espíritu Santo y usar nuestros cuerpos para honrar y glorificar a Dios?</vt:lpstr>
      <vt:lpstr>Referencias Bíblicas</vt:lpstr>
      <vt:lpstr>¿Qué promesa se les da a los creyentes acerca de la resurrección futura de sus cuerpos?</vt:lpstr>
      <vt:lpstr>Referencias Bíblicas</vt:lpstr>
      <vt:lpstr>¿Podemos estar seguros de que verdad somos salvos?</vt:lpstr>
      <vt:lpstr>Referencias Bíblicas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6  LO QUE LA BÍBLIA ENSEÑA ACERCA DEL ESPÍRITU SANTO</dc:title>
  <dc:creator>Microsoft Office User</dc:creator>
  <cp:lastModifiedBy>Microsoft Office User</cp:lastModifiedBy>
  <cp:revision>1</cp:revision>
  <dcterms:created xsi:type="dcterms:W3CDTF">2017-02-14T22:45:05Z</dcterms:created>
  <dcterms:modified xsi:type="dcterms:W3CDTF">2017-02-14T22:45:38Z</dcterms:modified>
</cp:coreProperties>
</file>