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BCFA35-9FFD-45B5-A7FF-F18212EF0E5B}" v="13" dt="2025-06-01T00:13:43.6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3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Irene Bambara" userId="d0e14a3eac47da46" providerId="LiveId" clId="{DFBCFA35-9FFD-45B5-A7FF-F18212EF0E5B}"/>
    <pc:docChg chg="custSel addSld modSld">
      <pc:chgData name="Naomi Irene Bambara" userId="d0e14a3eac47da46" providerId="LiveId" clId="{DFBCFA35-9FFD-45B5-A7FF-F18212EF0E5B}" dt="2025-06-01T00:14:36.011" v="489" actId="27636"/>
      <pc:docMkLst>
        <pc:docMk/>
      </pc:docMkLst>
      <pc:sldChg chg="modSp mod">
        <pc:chgData name="Naomi Irene Bambara" userId="d0e14a3eac47da46" providerId="LiveId" clId="{DFBCFA35-9FFD-45B5-A7FF-F18212EF0E5B}" dt="2025-06-01T00:01:28.115" v="3" actId="790"/>
        <pc:sldMkLst>
          <pc:docMk/>
          <pc:sldMk cId="2937129099" sldId="256"/>
        </pc:sldMkLst>
        <pc:spChg chg="mod">
          <ac:chgData name="Naomi Irene Bambara" userId="d0e14a3eac47da46" providerId="LiveId" clId="{DFBCFA35-9FFD-45B5-A7FF-F18212EF0E5B}" dt="2025-06-01T00:01:28.115" v="3" actId="790"/>
          <ac:spMkLst>
            <pc:docMk/>
            <pc:sldMk cId="2937129099" sldId="256"/>
            <ac:spMk id="2" creationId="{5CBD4127-BBF7-1766-6B99-D97D0F6AEF31}"/>
          </ac:spMkLst>
        </pc:spChg>
        <pc:spChg chg="mod">
          <ac:chgData name="Naomi Irene Bambara" userId="d0e14a3eac47da46" providerId="LiveId" clId="{DFBCFA35-9FFD-45B5-A7FF-F18212EF0E5B}" dt="2025-06-01T00:01:28.115" v="3" actId="790"/>
          <ac:spMkLst>
            <pc:docMk/>
            <pc:sldMk cId="2937129099" sldId="256"/>
            <ac:spMk id="3" creationId="{BEB6B1A2-272A-41DD-B23E-1E524FF4568C}"/>
          </ac:spMkLst>
        </pc:spChg>
      </pc:sldChg>
      <pc:sldChg chg="modSp mod">
        <pc:chgData name="Naomi Irene Bambara" userId="d0e14a3eac47da46" providerId="LiveId" clId="{DFBCFA35-9FFD-45B5-A7FF-F18212EF0E5B}" dt="2025-06-01T00:03:19.878" v="13" actId="790"/>
        <pc:sldMkLst>
          <pc:docMk/>
          <pc:sldMk cId="2951812157" sldId="257"/>
        </pc:sldMkLst>
        <pc:spChg chg="mod">
          <ac:chgData name="Naomi Irene Bambara" userId="d0e14a3eac47da46" providerId="LiveId" clId="{DFBCFA35-9FFD-45B5-A7FF-F18212EF0E5B}" dt="2025-06-01T00:03:19.878" v="13" actId="790"/>
          <ac:spMkLst>
            <pc:docMk/>
            <pc:sldMk cId="2951812157" sldId="257"/>
            <ac:spMk id="2" creationId="{62DD95D3-3A55-43AB-6C3D-4E7BD045528D}"/>
          </ac:spMkLst>
        </pc:spChg>
        <pc:spChg chg="mod">
          <ac:chgData name="Naomi Irene Bambara" userId="d0e14a3eac47da46" providerId="LiveId" clId="{DFBCFA35-9FFD-45B5-A7FF-F18212EF0E5B}" dt="2025-06-01T00:03:19.878" v="13" actId="790"/>
          <ac:spMkLst>
            <pc:docMk/>
            <pc:sldMk cId="2951812157" sldId="257"/>
            <ac:spMk id="3" creationId="{4A40BA39-1DD8-BF5C-04A0-DBFB900E4632}"/>
          </ac:spMkLst>
        </pc:spChg>
      </pc:sldChg>
      <pc:sldChg chg="modSp add mod">
        <pc:chgData name="Naomi Irene Bambara" userId="d0e14a3eac47da46" providerId="LiveId" clId="{DFBCFA35-9FFD-45B5-A7FF-F18212EF0E5B}" dt="2025-06-01T00:05:12.834" v="26" actId="21"/>
        <pc:sldMkLst>
          <pc:docMk/>
          <pc:sldMk cId="3973384189" sldId="258"/>
        </pc:sldMkLst>
        <pc:spChg chg="mod">
          <ac:chgData name="Naomi Irene Bambara" userId="d0e14a3eac47da46" providerId="LiveId" clId="{DFBCFA35-9FFD-45B5-A7FF-F18212EF0E5B}" dt="2025-06-01T00:05:12.834" v="26" actId="21"/>
          <ac:spMkLst>
            <pc:docMk/>
            <pc:sldMk cId="3973384189" sldId="258"/>
            <ac:spMk id="3" creationId="{285A59D1-8AB5-F5A9-1786-DE5D31F037C4}"/>
          </ac:spMkLst>
        </pc:spChg>
      </pc:sldChg>
      <pc:sldChg chg="modSp add mod">
        <pc:chgData name="Naomi Irene Bambara" userId="d0e14a3eac47da46" providerId="LiveId" clId="{DFBCFA35-9FFD-45B5-A7FF-F18212EF0E5B}" dt="2025-06-01T00:05:49.195" v="41" actId="790"/>
        <pc:sldMkLst>
          <pc:docMk/>
          <pc:sldMk cId="3999375276" sldId="259"/>
        </pc:sldMkLst>
        <pc:spChg chg="mod">
          <ac:chgData name="Naomi Irene Bambara" userId="d0e14a3eac47da46" providerId="LiveId" clId="{DFBCFA35-9FFD-45B5-A7FF-F18212EF0E5B}" dt="2025-06-01T00:05:49.195" v="41" actId="790"/>
          <ac:spMkLst>
            <pc:docMk/>
            <pc:sldMk cId="3999375276" sldId="259"/>
            <ac:spMk id="3" creationId="{FC7CE37B-3DF8-AED3-CF38-796124E64795}"/>
          </ac:spMkLst>
        </pc:spChg>
      </pc:sldChg>
      <pc:sldChg chg="modSp add mod">
        <pc:chgData name="Naomi Irene Bambara" userId="d0e14a3eac47da46" providerId="LiveId" clId="{DFBCFA35-9FFD-45B5-A7FF-F18212EF0E5B}" dt="2025-06-01T00:07:01.005" v="71" actId="790"/>
        <pc:sldMkLst>
          <pc:docMk/>
          <pc:sldMk cId="59010148" sldId="260"/>
        </pc:sldMkLst>
        <pc:spChg chg="mod">
          <ac:chgData name="Naomi Irene Bambara" userId="d0e14a3eac47da46" providerId="LiveId" clId="{DFBCFA35-9FFD-45B5-A7FF-F18212EF0E5B}" dt="2025-06-01T00:06:38.578" v="65" actId="20577"/>
          <ac:spMkLst>
            <pc:docMk/>
            <pc:sldMk cId="59010148" sldId="260"/>
            <ac:spMk id="2" creationId="{C255EB1A-155B-D335-8641-BD221E901CCF}"/>
          </ac:spMkLst>
        </pc:spChg>
        <pc:spChg chg="mod">
          <ac:chgData name="Naomi Irene Bambara" userId="d0e14a3eac47da46" providerId="LiveId" clId="{DFBCFA35-9FFD-45B5-A7FF-F18212EF0E5B}" dt="2025-06-01T00:07:01.005" v="71" actId="790"/>
          <ac:spMkLst>
            <pc:docMk/>
            <pc:sldMk cId="59010148" sldId="260"/>
            <ac:spMk id="3" creationId="{A32CBACC-1EBA-5C1E-AF0C-E444A5DD3054}"/>
          </ac:spMkLst>
        </pc:spChg>
      </pc:sldChg>
      <pc:sldChg chg="modSp add mod">
        <pc:chgData name="Naomi Irene Bambara" userId="d0e14a3eac47da46" providerId="LiveId" clId="{DFBCFA35-9FFD-45B5-A7FF-F18212EF0E5B}" dt="2025-06-01T00:08:18.460" v="131" actId="27636"/>
        <pc:sldMkLst>
          <pc:docMk/>
          <pc:sldMk cId="591839811" sldId="261"/>
        </pc:sldMkLst>
        <pc:spChg chg="mod">
          <ac:chgData name="Naomi Irene Bambara" userId="d0e14a3eac47da46" providerId="LiveId" clId="{DFBCFA35-9FFD-45B5-A7FF-F18212EF0E5B}" dt="2025-06-01T00:07:35.199" v="112" actId="20577"/>
          <ac:spMkLst>
            <pc:docMk/>
            <pc:sldMk cId="591839811" sldId="261"/>
            <ac:spMk id="2" creationId="{652C595F-10D9-C0C7-F1AE-B3159C859FA5}"/>
          </ac:spMkLst>
        </pc:spChg>
        <pc:spChg chg="mod">
          <ac:chgData name="Naomi Irene Bambara" userId="d0e14a3eac47da46" providerId="LiveId" clId="{DFBCFA35-9FFD-45B5-A7FF-F18212EF0E5B}" dt="2025-06-01T00:08:18.460" v="131" actId="27636"/>
          <ac:spMkLst>
            <pc:docMk/>
            <pc:sldMk cId="591839811" sldId="261"/>
            <ac:spMk id="3" creationId="{3E6DDBA7-3EA3-2B43-CCAC-722D12BF728C}"/>
          </ac:spMkLst>
        </pc:spChg>
      </pc:sldChg>
      <pc:sldChg chg="modSp add mod">
        <pc:chgData name="Naomi Irene Bambara" userId="d0e14a3eac47da46" providerId="LiveId" clId="{DFBCFA35-9FFD-45B5-A7FF-F18212EF0E5B}" dt="2025-06-01T00:11:14.052" v="280" actId="14100"/>
        <pc:sldMkLst>
          <pc:docMk/>
          <pc:sldMk cId="2603835040" sldId="262"/>
        </pc:sldMkLst>
        <pc:spChg chg="mod">
          <ac:chgData name="Naomi Irene Bambara" userId="d0e14a3eac47da46" providerId="LiveId" clId="{DFBCFA35-9FFD-45B5-A7FF-F18212EF0E5B}" dt="2025-06-01T00:11:14.052" v="280" actId="14100"/>
          <ac:spMkLst>
            <pc:docMk/>
            <pc:sldMk cId="2603835040" sldId="262"/>
            <ac:spMk id="2" creationId="{9D52795F-DB6A-E9E5-4B78-B32E985BC654}"/>
          </ac:spMkLst>
        </pc:spChg>
        <pc:spChg chg="mod">
          <ac:chgData name="Naomi Irene Bambara" userId="d0e14a3eac47da46" providerId="LiveId" clId="{DFBCFA35-9FFD-45B5-A7FF-F18212EF0E5B}" dt="2025-06-01T00:10:54.012" v="257" actId="20577"/>
          <ac:spMkLst>
            <pc:docMk/>
            <pc:sldMk cId="2603835040" sldId="262"/>
            <ac:spMk id="3" creationId="{55054F49-F57C-F890-B41E-B5B56856AE43}"/>
          </ac:spMkLst>
        </pc:spChg>
      </pc:sldChg>
      <pc:sldChg chg="modSp add mod">
        <pc:chgData name="Naomi Irene Bambara" userId="d0e14a3eac47da46" providerId="LiveId" clId="{DFBCFA35-9FFD-45B5-A7FF-F18212EF0E5B}" dt="2025-06-01T00:12:40.087" v="399" actId="790"/>
        <pc:sldMkLst>
          <pc:docMk/>
          <pc:sldMk cId="3734367984" sldId="263"/>
        </pc:sldMkLst>
        <pc:spChg chg="mod">
          <ac:chgData name="Naomi Irene Bambara" userId="d0e14a3eac47da46" providerId="LiveId" clId="{DFBCFA35-9FFD-45B5-A7FF-F18212EF0E5B}" dt="2025-06-01T00:11:53.243" v="298" actId="20577"/>
          <ac:spMkLst>
            <pc:docMk/>
            <pc:sldMk cId="3734367984" sldId="263"/>
            <ac:spMk id="2" creationId="{3F0A996E-665D-37B2-BC9E-62F522112F1C}"/>
          </ac:spMkLst>
        </pc:spChg>
        <pc:spChg chg="mod">
          <ac:chgData name="Naomi Irene Bambara" userId="d0e14a3eac47da46" providerId="LiveId" clId="{DFBCFA35-9FFD-45B5-A7FF-F18212EF0E5B}" dt="2025-06-01T00:12:40.087" v="399" actId="790"/>
          <ac:spMkLst>
            <pc:docMk/>
            <pc:sldMk cId="3734367984" sldId="263"/>
            <ac:spMk id="3" creationId="{58890D57-A959-F8FB-136C-30B003039203}"/>
          </ac:spMkLst>
        </pc:spChg>
      </pc:sldChg>
      <pc:sldChg chg="modSp add mod">
        <pc:chgData name="Naomi Irene Bambara" userId="d0e14a3eac47da46" providerId="LiveId" clId="{DFBCFA35-9FFD-45B5-A7FF-F18212EF0E5B}" dt="2025-06-01T00:14:36.011" v="489" actId="27636"/>
        <pc:sldMkLst>
          <pc:docMk/>
          <pc:sldMk cId="2315419647" sldId="264"/>
        </pc:sldMkLst>
        <pc:spChg chg="mod">
          <ac:chgData name="Naomi Irene Bambara" userId="d0e14a3eac47da46" providerId="LiveId" clId="{DFBCFA35-9FFD-45B5-A7FF-F18212EF0E5B}" dt="2025-06-01T00:13:31.751" v="413" actId="20577"/>
          <ac:spMkLst>
            <pc:docMk/>
            <pc:sldMk cId="2315419647" sldId="264"/>
            <ac:spMk id="2" creationId="{713DDE1A-C3D5-C057-2C69-B0E6832BCDFE}"/>
          </ac:spMkLst>
        </pc:spChg>
        <pc:spChg chg="mod">
          <ac:chgData name="Naomi Irene Bambara" userId="d0e14a3eac47da46" providerId="LiveId" clId="{DFBCFA35-9FFD-45B5-A7FF-F18212EF0E5B}" dt="2025-06-01T00:14:36.011" v="489" actId="27636"/>
          <ac:spMkLst>
            <pc:docMk/>
            <pc:sldMk cId="2315419647" sldId="264"/>
            <ac:spMk id="3" creationId="{4395B985-1199-2595-587C-178BFB9E54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FFDA-284A-D6E0-2292-C829E415C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BC8B85-B6D9-9BA4-E949-2D679EDA5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5B521-7C0A-1C2B-7D30-915849322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F6ADF-02F3-BEB2-8750-D106DC9CD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79941B-1F13-F728-2986-92A3C1B3E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102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5A80B-4771-3998-B864-92039DC01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5AE06A-584F-2C3E-C152-723FACBCE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0A1C5-7C9A-6642-55AD-3CF4E341C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8DBAF-E5C6-4EA2-1C04-AA428E052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17880-1F09-F33B-08A2-F0D8D7C5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0133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8320D2-CEBE-37F0-5619-47801DA8A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F1847-861A-DFFC-E236-CCA64CF37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4142B-B1A6-A4A8-B5AF-17500C3A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E69D5-58BA-E0F5-1961-15470F9E8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8CD9C-4596-C9C6-48CF-0DA3E2D4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528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B587B-D78A-1A00-3E20-F9DA2480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61987-2167-E168-B1A9-9F9D1DF42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0D154-CBB5-C5CC-B8BF-DAC3ABE04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19849-E1A7-3ACC-F99B-C86E27BA6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F8A51-C827-424F-FE08-0C0C5C70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069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96160-0360-F168-0489-749190D3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7AC9C-6836-29DD-2CD3-160C281F5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8D4EC-57C2-CDFE-369A-D6B3A3309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DFC89-DA87-D61E-B7ED-51DA02087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0C48A-8DFE-F97B-452A-3C990E459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2568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520D-8B5F-8C71-EE87-32E52C521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81484-0DE9-C5CF-AE9D-03E0F55F4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4C11B-7949-0E68-6ADB-B19B5890B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FC18D-C4FC-9ABF-8997-B7346D032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94B6A-B85F-D188-D3E0-4B84466A6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2A33B-7F89-AA37-FDDA-F61C37668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3768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744BB-3EC0-38C4-1B3C-2024F76A3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65179-6D5E-034F-9785-318CD04A1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DD7C3-C3AD-8E11-CC96-D2B5F472E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22E1D0-AD61-C237-094E-C797F893D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537E73-6C34-AD9A-BEA3-0B82FA2F00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0974E0-ECB1-D239-2014-FCD7E3BF5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83B04D-92F8-BFE1-91D4-256E1AB3C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3C6BE7-DF79-CEA0-E617-AC50FB45E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7997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7A7C-F8C4-7BC9-480A-E0E9F62F8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03EA88-2989-CA18-A983-AFA5DC34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714E0A-4F65-E539-80C0-B86D63819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B55C0-D0EE-9434-17AB-AE2773969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891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765139-5213-2A16-E294-F66F61175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0E0988-4C35-BEAE-A6ED-19476C696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C01ED2-6A3D-FAAE-EB7C-EEB3FE7B6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2045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8CDA9-14E3-C8BA-B6CB-FD9CDECBA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EDF0F-4EBB-AC5C-B7ED-44DDA944A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C6718-B646-321E-355F-48288CDA7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2FFCA-9F32-E2CC-2A4D-05C900F91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5BE38-844E-65F4-ED4E-BD331EEC9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CEB2B8-5920-8846-772A-F248755A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390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83CB7-B1D6-15E1-7D76-F20F4FD61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D141E2-D511-F2D5-9CB9-19BE5CF67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8F37E-B2D6-5C97-F4B2-7D1B6D24C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367DEC-C020-CAE7-09B5-FD9BA26B9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174CD-F24B-F5C1-8169-3D989C8C8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30F1F-DCE4-1BC2-D2F3-9105C5663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1112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4B2E42-0332-94BB-92CB-03F7D323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83386-3C0C-5F91-E375-0C6274A36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88E43-3364-7A36-BE48-F920380EF6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79945F-82B5-4739-B666-09B44E52BB6A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A64CE-CE36-9B7B-1401-D7CC8C020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500B4F-8BC6-608A-59E6-15EFCBF92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3CEB56-601C-4588-8526-30CD3B5B3B5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8028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D4127-BBF7-1766-6B99-D97D0F6AE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15099"/>
            <a:ext cx="9144000" cy="1134122"/>
          </a:xfrm>
        </p:spPr>
        <p:txBody>
          <a:bodyPr>
            <a:noAutofit/>
          </a:bodyPr>
          <a:lstStyle/>
          <a:p>
            <a:r>
              <a:rPr lang="fr-CA" sz="8800" b="1" noProof="0" dirty="0"/>
              <a:t>Vision et mission</a:t>
            </a:r>
            <a:br>
              <a:rPr lang="fr-CA" sz="8800" b="1" noProof="0" dirty="0"/>
            </a:br>
            <a:r>
              <a:rPr lang="fr-CA" noProof="0" dirty="0"/>
              <a:t>Vers un avenir privilégié</a:t>
            </a:r>
            <a:endParaRPr lang="fr-CA" sz="8800" b="1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B6B1A2-272A-41DD-B23E-1E524FF45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95430"/>
            <a:ext cx="9144000" cy="860234"/>
          </a:xfrm>
        </p:spPr>
        <p:txBody>
          <a:bodyPr>
            <a:normAutofit/>
          </a:bodyPr>
          <a:lstStyle/>
          <a:p>
            <a:r>
              <a:rPr lang="fr-CA" sz="4800" noProof="0" dirty="0"/>
              <a:t>Henry Reyenga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AE4B58-06B4-E623-7355-53288DD56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981" y="15521"/>
            <a:ext cx="4495019" cy="236032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D3B340-0699-3A90-343F-288926ABD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8821" y="15521"/>
            <a:ext cx="4495019" cy="23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129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D95D3-3A55-43AB-6C3D-4E7BD0455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La vision et la mission sont importantes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0BA39-1DD8-BF5C-04A0-DBFB900E4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sz="3200" noProof="0" dirty="0"/>
              <a:t>Proverbes 29:18 Quand il n’y a pas de vision, le peuple périt;</a:t>
            </a:r>
          </a:p>
          <a:p>
            <a:endParaRPr lang="fr-CA" sz="3200" noProof="0" dirty="0"/>
          </a:p>
          <a:p>
            <a:r>
              <a:rPr lang="fr-CA" sz="3200" noProof="0" dirty="0"/>
              <a:t>L’appel, c’est l’appel de Dieu dans votre vie. Il peut s’agir de votre rêve spirituel, de la voix de Dieu qui vous appelle au ministère.</a:t>
            </a:r>
          </a:p>
          <a:p>
            <a:endParaRPr lang="fr-CA" sz="3200" noProof="0" dirty="0"/>
          </a:p>
          <a:p>
            <a:r>
              <a:rPr lang="fr-CA" sz="3200" noProof="0" dirty="0"/>
              <a:t>Phil. 3:14 Je cours vers le but, pour remporter le prix de la vocation céleste de Dieu en Jésus-Christ.</a:t>
            </a:r>
          </a:p>
          <a:p>
            <a:endParaRPr lang="fr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DE6155-5F01-25FB-EC6B-95049E618B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812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74E8B3-9DC5-4050-9EBF-D2802E037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AA9BE-C33D-50A4-1118-70CC8E1E0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La vision et la mission sont importantes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A59D1-8AB5-F5A9-1786-DE5D31F03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noProof="0" dirty="0"/>
              <a:t>La vision est l’appel d’une communauté par Dieu ; l’inspiration des dirigeants utilisant leurs dons et leurs ressources pour accomplir cet appel.</a:t>
            </a:r>
          </a:p>
          <a:p>
            <a:endParaRPr lang="fr-CA" noProof="0" dirty="0"/>
          </a:p>
          <a:p>
            <a:r>
              <a:rPr lang="fr-CA" noProof="0" dirty="0"/>
              <a:t>La mission est cette vision mise dans un plan spécifique définissant des résultats concrets et concrets souhaités que l’organisation poursuit.</a:t>
            </a:r>
          </a:p>
          <a:p>
            <a:endParaRPr lang="fr-CA" noProof="0" dirty="0"/>
          </a:p>
          <a:p>
            <a:endParaRPr lang="fr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ABF989D-7224-293B-9FB7-A26DEB2D52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84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39065-6992-A686-CA9B-7D324B3D4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701F1-76FE-BBEE-2C38-8B0985E5D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La vision et la mission sont importantes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CE37B-3DF8-AED3-CF38-796124E64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sz="3600" noProof="0" dirty="0"/>
              <a:t>En tant que leader ? Poursuivez dans la prière…</a:t>
            </a:r>
          </a:p>
          <a:p>
            <a:pPr marL="0" indent="0">
              <a:buNone/>
            </a:pPr>
            <a:endParaRPr lang="fr-CA" sz="3600" noProof="0" dirty="0"/>
          </a:p>
          <a:p>
            <a:r>
              <a:rPr lang="fr-CA" sz="3600" noProof="0" dirty="0"/>
              <a:t>Appel</a:t>
            </a:r>
          </a:p>
          <a:p>
            <a:r>
              <a:rPr lang="fr-CA" sz="3600" noProof="0" dirty="0"/>
              <a:t>Passion</a:t>
            </a:r>
          </a:p>
          <a:p>
            <a:r>
              <a:rPr lang="fr-CA" sz="3600" noProof="0" dirty="0"/>
              <a:t>Dons et capacités</a:t>
            </a:r>
          </a:p>
          <a:p>
            <a:r>
              <a:rPr lang="fr-CA" sz="3600" noProof="0" dirty="0"/>
              <a:t>Ressources</a:t>
            </a:r>
          </a:p>
          <a:p>
            <a:r>
              <a:rPr lang="fr-CA" sz="3600" noProof="0" dirty="0"/>
              <a:t>Les gens et l’argent</a:t>
            </a:r>
          </a:p>
          <a:p>
            <a:endParaRPr lang="fr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7436AA-130B-5266-1638-59A3EFBCE0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375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2DAA1A-3AE6-5F6C-84E7-B12D3997BB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5EB1A-155B-D335-8641-BD221E901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La vision personnelle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CBACC-1EBA-5C1E-AF0C-E444A5DD3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noProof="0"/>
              <a:t>Voici mon exemple:</a:t>
            </a:r>
          </a:p>
          <a:p>
            <a:endParaRPr lang="fr-CA" noProof="0" dirty="0"/>
          </a:p>
          <a:p>
            <a:pPr marL="0" indent="0">
              <a:buNone/>
            </a:pPr>
            <a:r>
              <a:rPr lang="fr-CA" noProof="0" dirty="0"/>
              <a:t>Moi, Henry Reyenga, je suis appelé à guider ma famille et mon Église vers une marche durable et vitale avec Dieu, en incitant davantage de personnes à s’y associer. Je suis également appelé à créer les conditions permettant à d’autres d’accompagner leurs familles et leurs Églises vers une marche durable et vitale avec Dieu, en perpétuant et en incitant toujours plus de personnes à se tourner vers Christ.</a:t>
            </a:r>
          </a:p>
          <a:p>
            <a:endParaRPr lang="fr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D267B8-7671-F46A-01DC-BF010FDF9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10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CF64A-FCA9-FF99-B435-54DE673E47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C595F-10D9-C0C7-F1AE-B3159C859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Exercice de vision personnelle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6DDBA7-3EA3-2B43-CCAC-722D12BF7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CA" dirty="0"/>
              <a:t>Écrivez votre vision personnelle.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/>
              <a:t>Demandez à quelqu’un qui vous connaît s’il pense que cette vision reflète votre vie.</a:t>
            </a:r>
          </a:p>
          <a:p>
            <a:r>
              <a:rPr lang="fr-CA" dirty="0"/>
              <a:t>La graine d’une vision organisationnelle</a:t>
            </a:r>
          </a:p>
          <a:p>
            <a:r>
              <a:rPr lang="fr-CA" dirty="0"/>
              <a:t>Votre vision personnelle et la vision organisationnelle doivent correspondre</a:t>
            </a:r>
          </a:p>
          <a:p>
            <a:r>
              <a:rPr lang="fr-CA" dirty="0"/>
              <a:t>Romains 15:20 « C’est pourquoi je me suis efforcé d’annoncer l’Évangile ailleurs que là où Christ était nommé, de peur de bâtir sur le fondement d’autrui. »</a:t>
            </a:r>
          </a:p>
          <a:p>
            <a:pPr marL="0" indent="0">
              <a:buNone/>
            </a:pPr>
            <a:endParaRPr lang="fr-CA" noProof="0" dirty="0"/>
          </a:p>
          <a:p>
            <a:endParaRPr lang="fr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59556D-0805-2F65-6D7E-5C59878D2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839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1E3F71-E676-E530-AA5C-A9AB27A0D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2795F-DB6A-E9E5-4B78-B32E985BC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22152" cy="1325563"/>
          </a:xfrm>
        </p:spPr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Vision personnelle et vision organisationnelle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054F49-F57C-F890-B41E-B5B56856A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CA" noProof="0" dirty="0"/>
              <a:t>Comment votre vision personnelle se traduit-elle dans votre lien avec votre église ?</a:t>
            </a:r>
          </a:p>
          <a:p>
            <a:pPr marL="0" indent="0">
              <a:buNone/>
            </a:pPr>
            <a:endParaRPr lang="fr-CA" noProof="0" dirty="0"/>
          </a:p>
          <a:p>
            <a:pPr marL="0" indent="0">
              <a:buNone/>
            </a:pPr>
            <a:r>
              <a:rPr lang="fr-CA" noProof="0" dirty="0"/>
              <a:t>Les êtres humains sont le couronnement de la création divine , et il n’y a pas de plus grande joie que de les aider à cheminer avec Dieu et de les voir utiliser leurs dons. J’aime l’aspect humain du ministère et je considère que mon rôle de pasteur est de créer des conditions permettant à d’autres d’utiliser leurs dons et d’avoir un impact positif sur leur famille et leur communauté. </a:t>
            </a:r>
          </a:p>
          <a:p>
            <a:pPr marL="0" indent="0">
              <a:buNone/>
            </a:pPr>
            <a:endParaRPr lang="fr-CA" noProof="0" dirty="0"/>
          </a:p>
          <a:p>
            <a:pPr marL="0" indent="0">
              <a:buNone/>
            </a:pPr>
            <a:r>
              <a:rPr lang="fr-CA" dirty="0"/>
              <a:t>Mettez votre vision organisationnelle dans un format d’invitation.</a:t>
            </a: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dirty="0"/>
              <a:t>Vous êtes invités à participer à cette aventure divine. À dépasser les difficultés humaines et à vous élever avec Dieu chaque jour, chaque semaine, chaque mois,                                chaque année et pour toujours ! » Vous êtes invités à inclure ceux qui                                        vous entourent dans votre vie pour qu’ils se connectent également à l’aventure divine.</a:t>
            </a:r>
          </a:p>
          <a:p>
            <a:pPr marL="0" indent="0">
              <a:buNone/>
            </a:pPr>
            <a:endParaRPr lang="fr-CA" noProof="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6A79EA7-3198-07BC-2C14-F7EA884E94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835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EDC6F-94BF-90AC-6406-A759F8A5F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A996E-665D-37B2-BC9E-62F52211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22152" cy="1325563"/>
          </a:xfrm>
        </p:spPr>
        <p:txBody>
          <a:bodyPr/>
          <a:lstStyle/>
          <a:p>
            <a:r>
              <a:rPr lang="fr-CA" b="1" noProof="0" dirty="0">
                <a:solidFill>
                  <a:srgbClr val="FF9966"/>
                </a:solidFill>
              </a:rPr>
              <a:t>La graine d’une vision organisationnelle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90D57-A959-F8FB-136C-30B003039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CA" sz="3600" noProof="0" dirty="0"/>
              <a:t>Votre vision personnelle et la vision organisationnelle doivent correspondre</a:t>
            </a:r>
          </a:p>
          <a:p>
            <a:pPr marL="0" indent="0">
              <a:buNone/>
            </a:pPr>
            <a:endParaRPr lang="fr-CA" sz="3600" noProof="0" dirty="0"/>
          </a:p>
          <a:p>
            <a:pPr marL="0" indent="0">
              <a:buNone/>
            </a:pPr>
            <a:r>
              <a:rPr lang="fr-CA" sz="3600" noProof="0" dirty="0"/>
              <a:t>Romains 15:20 « C’est pourquoi je me suis efforcé d’annoncer l’Évangile ailleurs que là où Christ était nommé, de peur de bâtir sur le fondement d’autrui. »</a:t>
            </a:r>
          </a:p>
          <a:p>
            <a:pPr marL="0" indent="0">
              <a:buNone/>
            </a:pPr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FB4D5A-5F3F-75ED-A4A8-86DAECBDE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367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8C694-F14A-E7B9-5BC5-3DFBDD66C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DDE1A-C3D5-C057-2C69-B0E6832BC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122152" cy="1325563"/>
          </a:xfrm>
        </p:spPr>
        <p:txBody>
          <a:bodyPr/>
          <a:lstStyle/>
          <a:p>
            <a:r>
              <a:rPr lang="fr-CA" b="1" dirty="0">
                <a:solidFill>
                  <a:srgbClr val="FF9966"/>
                </a:solidFill>
              </a:rPr>
              <a:t>Mission</a:t>
            </a:r>
            <a:endParaRPr lang="fr-CA" b="1" noProof="0" dirty="0">
              <a:solidFill>
                <a:srgbClr val="FF9966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5B985-1199-2595-587C-178BFB9E5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dirty="0" err="1"/>
              <a:t>Quels</a:t>
            </a:r>
            <a:r>
              <a:rPr lang="en-CA" dirty="0"/>
              <a:t> sont les </a:t>
            </a:r>
            <a:r>
              <a:rPr lang="en-CA" dirty="0" err="1"/>
              <a:t>ministères</a:t>
            </a:r>
            <a:r>
              <a:rPr lang="en-CA" dirty="0"/>
              <a:t> </a:t>
            </a:r>
            <a:r>
              <a:rPr lang="en-CA" dirty="0" err="1"/>
              <a:t>spécifiques</a:t>
            </a:r>
            <a:r>
              <a:rPr lang="en-CA" dirty="0"/>
              <a:t> qui </a:t>
            </a:r>
            <a:r>
              <a:rPr lang="en-CA" dirty="0" err="1"/>
              <a:t>accomplissent</a:t>
            </a:r>
            <a:r>
              <a:rPr lang="en-CA" dirty="0"/>
              <a:t> </a:t>
            </a:r>
            <a:r>
              <a:rPr lang="en-CA" dirty="0" err="1"/>
              <a:t>cette</a:t>
            </a:r>
            <a:r>
              <a:rPr lang="en-CA" dirty="0"/>
              <a:t> vision ?  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err="1"/>
              <a:t>Avez-vous</a:t>
            </a:r>
            <a:r>
              <a:rPr lang="en-CA" dirty="0"/>
              <a:t> un service religieux ? </a:t>
            </a:r>
            <a:r>
              <a:rPr lang="en-CA" dirty="0" err="1"/>
              <a:t>Allez-vous</a:t>
            </a:r>
            <a:r>
              <a:rPr lang="en-CA" dirty="0"/>
              <a:t> </a:t>
            </a:r>
            <a:r>
              <a:rPr lang="en-CA" dirty="0" err="1"/>
              <a:t>avoir</a:t>
            </a:r>
            <a:r>
              <a:rPr lang="en-CA" dirty="0"/>
              <a:t> des </a:t>
            </a:r>
            <a:r>
              <a:rPr lang="en-CA" dirty="0" err="1"/>
              <a:t>ministères</a:t>
            </a:r>
            <a:r>
              <a:rPr lang="en-CA" dirty="0"/>
              <a:t> ? Si </a:t>
            </a:r>
            <a:r>
              <a:rPr lang="en-CA" dirty="0" err="1"/>
              <a:t>oui</a:t>
            </a:r>
            <a:r>
              <a:rPr lang="en-CA" dirty="0"/>
              <a:t>, </a:t>
            </a:r>
            <a:r>
              <a:rPr lang="en-CA" dirty="0" err="1"/>
              <a:t>lesquels</a:t>
            </a:r>
            <a:r>
              <a:rPr lang="en-CA" dirty="0"/>
              <a:t> 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À </a:t>
            </a:r>
            <a:r>
              <a:rPr lang="en-CA" dirty="0" err="1"/>
              <a:t>l’église</a:t>
            </a:r>
            <a:r>
              <a:rPr lang="en-CA" dirty="0"/>
              <a:t> Eagle Rock, </a:t>
            </a:r>
            <a:r>
              <a:rPr lang="en-CA" dirty="0" err="1"/>
              <a:t>nos</a:t>
            </a:r>
            <a:r>
              <a:rPr lang="en-CA" dirty="0"/>
              <a:t> </a:t>
            </a:r>
            <a:r>
              <a:rPr lang="en-CA" dirty="0" err="1"/>
              <a:t>activités</a:t>
            </a:r>
            <a:r>
              <a:rPr lang="en-CA" dirty="0"/>
              <a:t> sur notre site web </a:t>
            </a:r>
            <a:r>
              <a:rPr lang="en-CA" dirty="0" err="1"/>
              <a:t>englobent</a:t>
            </a:r>
            <a:r>
              <a:rPr lang="en-CA" dirty="0"/>
              <a:t> </a:t>
            </a:r>
            <a:r>
              <a:rPr lang="en-CA" dirty="0" err="1"/>
              <a:t>nos</a:t>
            </a:r>
            <a:r>
              <a:rPr lang="en-CA" dirty="0"/>
              <a:t> </a:t>
            </a:r>
            <a:r>
              <a:rPr lang="en-CA" dirty="0" err="1"/>
              <a:t>activités</a:t>
            </a:r>
            <a:r>
              <a:rPr lang="en-CA" dirty="0"/>
              <a:t> </a:t>
            </a:r>
            <a:r>
              <a:rPr lang="en-CA" dirty="0" err="1"/>
              <a:t>missionnaires</a:t>
            </a:r>
            <a:r>
              <a:rPr lang="en-CA" dirty="0"/>
              <a:t>. Premier participant : </a:t>
            </a:r>
            <a:r>
              <a:rPr lang="en-CA" dirty="0" err="1"/>
              <a:t>compréhensible</a:t>
            </a:r>
            <a:r>
              <a:rPr lang="en-CA" dirty="0"/>
              <a:t>.</a:t>
            </a:r>
          </a:p>
          <a:p>
            <a:endParaRPr lang="en-CA" dirty="0"/>
          </a:p>
          <a:p>
            <a:pPr marL="0" indent="0">
              <a:buNone/>
            </a:pPr>
            <a:r>
              <a:rPr lang="en-CA" dirty="0"/>
              <a:t>Une vision se </a:t>
            </a:r>
            <a:r>
              <a:rPr lang="en-CA" dirty="0" err="1"/>
              <a:t>reflète</a:t>
            </a:r>
            <a:r>
              <a:rPr lang="en-CA" dirty="0"/>
              <a:t> </a:t>
            </a:r>
            <a:r>
              <a:rPr lang="en-CA" dirty="0" err="1"/>
              <a:t>toujours</a:t>
            </a:r>
            <a:r>
              <a:rPr lang="en-CA" dirty="0"/>
              <a:t>. Une </a:t>
            </a:r>
            <a:r>
              <a:rPr lang="en-CA" dirty="0" err="1"/>
              <a:t>vraie</a:t>
            </a:r>
            <a:r>
              <a:rPr lang="en-CA" dirty="0"/>
              <a:t> </a:t>
            </a:r>
            <a:r>
              <a:rPr lang="en-CA" dirty="0" err="1"/>
              <a:t>décision</a:t>
            </a:r>
            <a:r>
              <a:rPr lang="en-CA" dirty="0"/>
              <a:t> </a:t>
            </a:r>
            <a:r>
              <a:rPr lang="en-CA" dirty="0" err="1"/>
              <a:t>reflète</a:t>
            </a:r>
            <a:r>
              <a:rPr lang="en-CA" dirty="0"/>
              <a:t> </a:t>
            </a:r>
            <a:r>
              <a:rPr lang="en-CA" dirty="0" err="1"/>
              <a:t>une</a:t>
            </a:r>
            <a:r>
              <a:rPr lang="en-CA" dirty="0"/>
              <a:t>                                   </a:t>
            </a:r>
            <a:r>
              <a:rPr lang="en-CA" dirty="0" err="1"/>
              <a:t>vraie</a:t>
            </a:r>
            <a:r>
              <a:rPr lang="en-CA" dirty="0"/>
              <a:t> vision. </a:t>
            </a:r>
            <a:r>
              <a:rPr lang="en-CA" dirty="0" err="1"/>
              <a:t>Lisez</a:t>
            </a:r>
            <a:r>
              <a:rPr lang="en-CA" dirty="0"/>
              <a:t> </a:t>
            </a:r>
            <a:r>
              <a:rPr lang="en-CA" dirty="0" err="1"/>
              <a:t>Actes</a:t>
            </a:r>
            <a:r>
              <a:rPr lang="en-CA" dirty="0"/>
              <a:t> 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EF3EC6-B51A-3D69-DE16-52088F01E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63305" y="5267642"/>
            <a:ext cx="3028695" cy="1590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41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572</Words>
  <Application>Microsoft Office PowerPoint</Application>
  <PresentationFormat>Widescreen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Vision et mission Vers un avenir privilégié</vt:lpstr>
      <vt:lpstr>La vision et la mission sont importantes</vt:lpstr>
      <vt:lpstr>La vision et la mission sont importantes</vt:lpstr>
      <vt:lpstr>La vision et la mission sont importantes</vt:lpstr>
      <vt:lpstr>La vision personnelle</vt:lpstr>
      <vt:lpstr>Exercice de vision personnelle</vt:lpstr>
      <vt:lpstr>Vision personnelle et vision organisationnelle</vt:lpstr>
      <vt:lpstr>La graine d’une vision organisationnelle</vt:lpstr>
      <vt:lpstr>Mission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Irene Bambara</dc:creator>
  <cp:lastModifiedBy>Naomi Irene Bambara</cp:lastModifiedBy>
  <cp:revision>1</cp:revision>
  <dcterms:created xsi:type="dcterms:W3CDTF">2025-05-31T23:54:00Z</dcterms:created>
  <dcterms:modified xsi:type="dcterms:W3CDTF">2025-06-01T00:16:20Z</dcterms:modified>
</cp:coreProperties>
</file>