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894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7718A-5C99-4784-8B61-D352308809AB}" type="datetimeFigureOut">
              <a:rPr lang="en-US" smtClean="0"/>
              <a:pPr/>
              <a:t>8/20/2010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B6C1A-8E40-449C-9E46-D317D713691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7718A-5C99-4784-8B61-D352308809AB}" type="datetimeFigureOut">
              <a:rPr lang="en-US" smtClean="0"/>
              <a:pPr/>
              <a:t>8/20/2010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B6C1A-8E40-449C-9E46-D317D713691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7718A-5C99-4784-8B61-D352308809AB}" type="datetimeFigureOut">
              <a:rPr lang="en-US" smtClean="0"/>
              <a:pPr/>
              <a:t>8/20/2010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B6C1A-8E40-449C-9E46-D317D713691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7718A-5C99-4784-8B61-D352308809AB}" type="datetimeFigureOut">
              <a:rPr lang="en-US" smtClean="0"/>
              <a:pPr/>
              <a:t>8/20/2010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B6C1A-8E40-449C-9E46-D317D713691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7718A-5C99-4784-8B61-D352308809AB}" type="datetimeFigureOut">
              <a:rPr lang="en-US" smtClean="0"/>
              <a:pPr/>
              <a:t>8/20/2010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B6C1A-8E40-449C-9E46-D317D713691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7718A-5C99-4784-8B61-D352308809AB}" type="datetimeFigureOut">
              <a:rPr lang="en-US" smtClean="0"/>
              <a:pPr/>
              <a:t>8/20/2010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B6C1A-8E40-449C-9E46-D317D713691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7718A-5C99-4784-8B61-D352308809AB}" type="datetimeFigureOut">
              <a:rPr lang="en-US" smtClean="0"/>
              <a:pPr/>
              <a:t>8/20/2010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B6C1A-8E40-449C-9E46-D317D713691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7718A-5C99-4784-8B61-D352308809AB}" type="datetimeFigureOut">
              <a:rPr lang="en-US" smtClean="0"/>
              <a:pPr/>
              <a:t>8/20/2010</a:t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B6C1A-8E40-449C-9E46-D317D713691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7718A-5C99-4784-8B61-D352308809AB}" type="datetimeFigureOut">
              <a:rPr lang="en-US" smtClean="0"/>
              <a:pPr/>
              <a:t>8/20/2010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B6C1A-8E40-449C-9E46-D317D713691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7718A-5C99-4784-8B61-D352308809AB}" type="datetimeFigureOut">
              <a:rPr lang="en-US" smtClean="0"/>
              <a:pPr/>
              <a:t>8/20/2010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B6C1A-8E40-449C-9E46-D317D713691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7718A-5C99-4784-8B61-D352308809AB}" type="datetimeFigureOut">
              <a:rPr lang="en-US" smtClean="0"/>
              <a:pPr/>
              <a:t>8/20/2010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B6C1A-8E40-449C-9E46-D317D713691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67718A-5C99-4784-8B61-D352308809AB}" type="datetimeFigureOut">
              <a:rPr lang="en-US" smtClean="0"/>
              <a:pPr/>
              <a:t>8/20/2010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8B6C1A-8E40-449C-9E46-D317D713691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 descr="C:\Users\Sergey Perevyshko\Pictures\Romen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7000" y="0"/>
            <a:ext cx="8890000" cy="685800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3276600" y="228600"/>
            <a:ext cx="632460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8000" b="1" dirty="0">
                <a:latin typeface="Mistral" pitchFamily="66" charset="0"/>
              </a:rPr>
              <a:t>С заботой о Вас, искренне Ваш, </a:t>
            </a:r>
            <a:r>
              <a:rPr lang="ru-RU" sz="8000" b="1" dirty="0" smtClean="0">
                <a:latin typeface="Mistral" pitchFamily="66" charset="0"/>
              </a:rPr>
              <a:t>Павел</a:t>
            </a:r>
            <a:r>
              <a:rPr lang="ru-RU" sz="8000" b="1" dirty="0" smtClean="0">
                <a:latin typeface="Mistral" pitchFamily="66" charset="0"/>
              </a:rPr>
              <a:t>.</a:t>
            </a:r>
            <a:r>
              <a:rPr lang="ru-RU" sz="8000" b="1" dirty="0" smtClean="0">
                <a:latin typeface="Mistral" pitchFamily="66" charset="0"/>
              </a:rPr>
              <a:t> </a:t>
            </a:r>
            <a:endParaRPr lang="en-US" sz="7500" dirty="0">
              <a:latin typeface="Mistral" pitchFamily="66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981200" y="5257800"/>
            <a:ext cx="7162800" cy="12464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7500" b="1" dirty="0" smtClean="0"/>
              <a:t>Рим. 15:</a:t>
            </a:r>
            <a:r>
              <a:rPr lang="en-US" sz="7500" b="1" dirty="0" smtClean="0"/>
              <a:t>25-16:24</a:t>
            </a:r>
            <a:endParaRPr lang="en-US" sz="75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ctr">
              <a:buNone/>
            </a:pPr>
            <a:r>
              <a:rPr lang="ru-RU" sz="4500" b="1" dirty="0" smtClean="0"/>
              <a:t>Куда бы Вы отдали 10 гр.: </a:t>
            </a:r>
            <a:endParaRPr lang="ru-RU" sz="4500" b="1" dirty="0" smtClean="0"/>
          </a:p>
          <a:p>
            <a:pPr>
              <a:buFont typeface="Wingdings" pitchFamily="2" charset="2"/>
              <a:buChar char="q"/>
            </a:pPr>
            <a:r>
              <a:rPr lang="ru-RU" sz="4500" b="1" dirty="0" smtClean="0"/>
              <a:t> фонд </a:t>
            </a:r>
            <a:r>
              <a:rPr lang="ru-RU" sz="4500" b="1" dirty="0" smtClean="0"/>
              <a:t>защиты животных, </a:t>
            </a:r>
            <a:endParaRPr lang="ru-RU" sz="4500" b="1" dirty="0" smtClean="0"/>
          </a:p>
          <a:p>
            <a:pPr>
              <a:buFont typeface="Wingdings" pitchFamily="2" charset="2"/>
              <a:buChar char="q"/>
            </a:pPr>
            <a:r>
              <a:rPr lang="ru-RU" sz="4500" b="1" dirty="0" smtClean="0"/>
              <a:t>благотворительный </a:t>
            </a:r>
            <a:r>
              <a:rPr lang="ru-RU" sz="4500" b="1" dirty="0" smtClean="0"/>
              <a:t>детский фонд, </a:t>
            </a:r>
            <a:endParaRPr lang="ru-RU" sz="4500" b="1" dirty="0" smtClean="0"/>
          </a:p>
          <a:p>
            <a:pPr>
              <a:buFont typeface="Wingdings" pitchFamily="2" charset="2"/>
              <a:buChar char="q"/>
            </a:pPr>
            <a:r>
              <a:rPr lang="ru-RU" sz="4500" b="1" dirty="0" smtClean="0"/>
              <a:t>помощь </a:t>
            </a:r>
            <a:r>
              <a:rPr lang="ru-RU" sz="4500" b="1" dirty="0" smtClean="0"/>
              <a:t>в репатриации евреям. </a:t>
            </a:r>
            <a:endParaRPr lang="en-US" sz="4500" b="1" dirty="0"/>
          </a:p>
        </p:txBody>
      </p:sp>
      <p:pic>
        <p:nvPicPr>
          <p:cNvPr id="4" name="Picture 2" descr="C:\Users\Sergey Perevyshko\Pictures\Romen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381000"/>
            <a:ext cx="9144000" cy="9906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lvl="1" indent="0">
              <a:buFont typeface="Arial" pitchFamily="34" charset="0"/>
              <a:buChar char="•"/>
            </a:pPr>
            <a:r>
              <a:rPr lang="ru-RU" sz="3200" b="1" dirty="0" smtClean="0"/>
              <a:t>Христос, Апостолы и Писания от Евреев</a:t>
            </a:r>
            <a:endParaRPr lang="en-US" sz="3200" b="1" dirty="0" smtClean="0"/>
          </a:p>
          <a:p>
            <a:pPr marL="0" indent="0"/>
            <a:r>
              <a:rPr lang="ru-RU" b="1" dirty="0" smtClean="0"/>
              <a:t>Пророчества о том, что все богатства других народов придут в </a:t>
            </a:r>
            <a:r>
              <a:rPr lang="ru-RU" b="1" dirty="0" smtClean="0"/>
              <a:t>Иерусалим. Исаия 60:5-17</a:t>
            </a:r>
          </a:p>
          <a:p>
            <a:pPr marL="0" indent="0" algn="ctr">
              <a:buNone/>
            </a:pPr>
            <a:r>
              <a:rPr lang="ru-RU" b="1" dirty="0" smtClean="0"/>
              <a:t>Это наш(а):</a:t>
            </a:r>
            <a:endParaRPr lang="ru-RU" dirty="0" smtClean="0"/>
          </a:p>
          <a:p>
            <a:pPr marL="0" indent="0"/>
            <a:r>
              <a:rPr lang="ru-RU" b="1" dirty="0" err="1" smtClean="0"/>
              <a:t>Диакония</a:t>
            </a:r>
            <a:endParaRPr lang="ru-RU" b="1" dirty="0" smtClean="0"/>
          </a:p>
          <a:p>
            <a:pPr marL="0" indent="0"/>
            <a:r>
              <a:rPr lang="ru-RU" b="1" dirty="0" smtClean="0"/>
              <a:t>Литургия</a:t>
            </a:r>
          </a:p>
          <a:p>
            <a:pPr marL="0" indent="0"/>
            <a:r>
              <a:rPr lang="ru-RU" b="1" dirty="0" err="1" smtClean="0"/>
              <a:t>Койнония</a:t>
            </a:r>
            <a:endParaRPr lang="ru-RU" sz="2800" b="1" dirty="0" smtClean="0"/>
          </a:p>
          <a:p>
            <a:pPr marL="0" indent="0"/>
            <a:r>
              <a:rPr lang="ru-RU" b="1" dirty="0" smtClean="0"/>
              <a:t>Евдокия</a:t>
            </a:r>
            <a:endParaRPr lang="ru-RU" sz="2800" b="1" dirty="0" smtClean="0"/>
          </a:p>
          <a:p>
            <a:pPr marL="0" indent="0"/>
            <a:r>
              <a:rPr lang="ru-RU" b="1" dirty="0" smtClean="0"/>
              <a:t>Долг</a:t>
            </a:r>
            <a:endParaRPr lang="en-US" b="1" dirty="0"/>
          </a:p>
        </p:txBody>
      </p:sp>
      <p:pic>
        <p:nvPicPr>
          <p:cNvPr id="4" name="Picture 2" descr="C:\Users\Sergey Perevyshko\Pictures\Romen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381000"/>
            <a:ext cx="9144000" cy="9906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b="1" dirty="0" smtClean="0"/>
              <a:t>Павел призывал </a:t>
            </a:r>
            <a:r>
              <a:rPr lang="ru-RU" b="1" dirty="0" smtClean="0"/>
              <a:t>подвязаться</a:t>
            </a:r>
          </a:p>
          <a:p>
            <a:r>
              <a:rPr lang="ru-RU" b="1" dirty="0" smtClean="0"/>
              <a:t>Подвязаться за, против или с кем-то?</a:t>
            </a:r>
          </a:p>
          <a:p>
            <a:r>
              <a:rPr lang="ru-RU" b="1" dirty="0" smtClean="0"/>
              <a:t>Некоторые борются с </a:t>
            </a:r>
            <a:r>
              <a:rPr lang="ru-RU" b="1" dirty="0" smtClean="0"/>
              <a:t>сатаной. Иуда </a:t>
            </a:r>
            <a:r>
              <a:rPr lang="ru-RU" b="1" dirty="0" smtClean="0"/>
              <a:t>1:9-10</a:t>
            </a:r>
            <a:r>
              <a:rPr lang="ru-RU" dirty="0" smtClean="0"/>
              <a:t> </a:t>
            </a:r>
            <a:endParaRPr lang="ru-RU" b="1" dirty="0" smtClean="0"/>
          </a:p>
          <a:p>
            <a:r>
              <a:rPr lang="ru-RU" b="1" dirty="0" smtClean="0"/>
              <a:t>Некоторые </a:t>
            </a:r>
            <a:r>
              <a:rPr lang="ru-RU" b="1" dirty="0" smtClean="0"/>
              <a:t>борются с Богом. </a:t>
            </a:r>
            <a:r>
              <a:rPr lang="ru-RU" b="1" dirty="0" smtClean="0"/>
              <a:t>Быт. 32:24-30</a:t>
            </a:r>
          </a:p>
          <a:p>
            <a:r>
              <a:rPr lang="ru-RU" b="1" dirty="0" smtClean="0"/>
              <a:t>Но Бог не </a:t>
            </a:r>
            <a:r>
              <a:rPr lang="ru-RU" b="1" dirty="0" smtClean="0"/>
              <a:t>меняется.</a:t>
            </a:r>
            <a:r>
              <a:rPr lang="ru-RU" dirty="0" smtClean="0"/>
              <a:t> </a:t>
            </a:r>
            <a:r>
              <a:rPr lang="en-US" b="1" dirty="0" smtClean="0"/>
              <a:t>Ma</a:t>
            </a:r>
            <a:r>
              <a:rPr lang="ru-RU" b="1" dirty="0" err="1" smtClean="0"/>
              <a:t>лах</a:t>
            </a:r>
            <a:r>
              <a:rPr lang="ru-RU" b="1" dirty="0" smtClean="0"/>
              <a:t> 3:6</a:t>
            </a:r>
          </a:p>
          <a:p>
            <a:r>
              <a:rPr lang="ru-RU" b="1" dirty="0" smtClean="0"/>
              <a:t>Бог не меняет Свои </a:t>
            </a:r>
            <a:r>
              <a:rPr lang="ru-RU" b="1" dirty="0" smtClean="0"/>
              <a:t>планы. Исаия </a:t>
            </a:r>
            <a:r>
              <a:rPr lang="ru-RU" b="1" dirty="0" smtClean="0"/>
              <a:t>14:24, 27</a:t>
            </a:r>
            <a:endParaRPr lang="ru-RU" b="1" dirty="0" smtClean="0"/>
          </a:p>
          <a:p>
            <a:r>
              <a:rPr lang="ru-RU" b="1" dirty="0" smtClean="0"/>
              <a:t>Зачем же тогда молиться? Что меняет молитва?</a:t>
            </a:r>
            <a:endParaRPr lang="en-US" b="1" dirty="0"/>
          </a:p>
        </p:txBody>
      </p:sp>
      <p:pic>
        <p:nvPicPr>
          <p:cNvPr id="4" name="Picture 2" descr="C:\Users\Sergey Perevyshko\Pictures\Romen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381000"/>
            <a:ext cx="9144000" cy="9906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b="1" dirty="0" smtClean="0"/>
              <a:t>Любовь знает по </a:t>
            </a:r>
            <a:r>
              <a:rPr lang="ru-RU" b="1" dirty="0" smtClean="0"/>
              <a:t>имени</a:t>
            </a:r>
          </a:p>
          <a:p>
            <a:r>
              <a:rPr lang="ru-RU" b="1" dirty="0" smtClean="0"/>
              <a:t>Предостережение Павла </a:t>
            </a:r>
            <a:endParaRPr lang="ru-RU" b="1" dirty="0" smtClean="0"/>
          </a:p>
          <a:p>
            <a:pPr algn="ctr">
              <a:buNone/>
            </a:pPr>
            <a:r>
              <a:rPr lang="ru-RU" b="1" dirty="0" smtClean="0"/>
              <a:t>Пять качеств этих людей</a:t>
            </a:r>
            <a:endParaRPr lang="ru-RU" b="1" dirty="0" smtClean="0"/>
          </a:p>
          <a:p>
            <a:r>
              <a:rPr lang="ru-RU" b="1" dirty="0" smtClean="0"/>
              <a:t>Производят разделения </a:t>
            </a:r>
            <a:endParaRPr lang="ru-RU" b="1" dirty="0" smtClean="0"/>
          </a:p>
          <a:p>
            <a:r>
              <a:rPr lang="ru-RU" b="1" dirty="0" smtClean="0"/>
              <a:t>Служат камнем преткновения </a:t>
            </a:r>
            <a:endParaRPr lang="ru-RU" b="1" dirty="0" smtClean="0"/>
          </a:p>
          <a:p>
            <a:r>
              <a:rPr lang="ru-RU" b="1" dirty="0" smtClean="0"/>
              <a:t>Они действуют вопреки </a:t>
            </a:r>
            <a:r>
              <a:rPr lang="ru-RU" b="1" dirty="0" smtClean="0"/>
              <a:t>Учению</a:t>
            </a:r>
          </a:p>
          <a:p>
            <a:r>
              <a:rPr lang="ru-RU" b="1" dirty="0" smtClean="0"/>
              <a:t>Служат не Господу, а своему </a:t>
            </a:r>
            <a:r>
              <a:rPr lang="ru-RU" b="1" dirty="0" smtClean="0"/>
              <a:t>чреву</a:t>
            </a:r>
          </a:p>
          <a:p>
            <a:r>
              <a:rPr lang="ru-RU" b="1" dirty="0" smtClean="0"/>
              <a:t>Обманывают</a:t>
            </a:r>
            <a:endParaRPr lang="ru-RU" b="1" dirty="0" smtClean="0"/>
          </a:p>
          <a:p>
            <a:endParaRPr lang="en-US" b="1" dirty="0"/>
          </a:p>
        </p:txBody>
      </p:sp>
      <p:pic>
        <p:nvPicPr>
          <p:cNvPr id="4" name="Picture 2" descr="C:\Users\Sergey Perevyshko\Pictures\Romen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381000"/>
            <a:ext cx="9144000" cy="9906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lvl="1" indent="0" algn="ctr">
              <a:buNone/>
            </a:pPr>
            <a:r>
              <a:rPr lang="ru-RU" sz="3200" b="1" dirty="0" smtClean="0"/>
              <a:t>Практические выводы</a:t>
            </a:r>
            <a:endParaRPr lang="en-US" sz="3200" b="1" dirty="0" smtClean="0"/>
          </a:p>
          <a:p>
            <a:pPr marL="0" lvl="2" indent="0"/>
            <a:r>
              <a:rPr lang="ru-RU" sz="3200" b="1" dirty="0" smtClean="0"/>
              <a:t>Берегитесь тех, кто сильно Вас хвалит </a:t>
            </a:r>
            <a:r>
              <a:rPr lang="ru-RU" sz="3200" b="1" dirty="0" smtClean="0"/>
              <a:t>Притчи </a:t>
            </a:r>
            <a:r>
              <a:rPr lang="ru-RU" sz="3200" b="1" dirty="0" smtClean="0"/>
              <a:t>29:5 Человек, льстящий другу своему, расстилает сеть ногам его.</a:t>
            </a:r>
            <a:endParaRPr lang="en-US" sz="3200" b="1" dirty="0" smtClean="0"/>
          </a:p>
          <a:p>
            <a:pPr marL="0" lvl="2" indent="0"/>
            <a:r>
              <a:rPr lang="ru-RU" sz="3200" b="1" dirty="0" smtClean="0"/>
              <a:t>Берегитесь тех, кто учат иному </a:t>
            </a:r>
            <a:endParaRPr lang="en-US" sz="3200" b="1" dirty="0" smtClean="0"/>
          </a:p>
          <a:p>
            <a:pPr marL="0" indent="0"/>
            <a:r>
              <a:rPr lang="ru-RU" b="1" dirty="0" smtClean="0"/>
              <a:t>Берегитесь тех, кто ищет корысти-выгоды от Вас</a:t>
            </a:r>
            <a:endParaRPr lang="en-US" b="1" dirty="0"/>
          </a:p>
        </p:txBody>
      </p:sp>
      <p:pic>
        <p:nvPicPr>
          <p:cNvPr id="4" name="Picture 2" descr="C:\Users\Sergey Perevyshko\Pictures\Romen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381000"/>
            <a:ext cx="9144000" cy="9906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686800" cy="4525963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ru-RU" sz="6000" b="1" dirty="0" smtClean="0">
                <a:solidFill>
                  <a:srgbClr val="FF0000"/>
                </a:solidFill>
              </a:rPr>
              <a:t>Любите Евреев, Молитесь Богу, Замечайте людей, Берегитесь </a:t>
            </a:r>
            <a:r>
              <a:rPr lang="ru-RU" sz="6000" b="1" dirty="0" smtClean="0">
                <a:solidFill>
                  <a:srgbClr val="FF0000"/>
                </a:solidFill>
              </a:rPr>
              <a:t>обманщиков.</a:t>
            </a:r>
            <a:endParaRPr lang="en-US" sz="6000" b="1" dirty="0">
              <a:solidFill>
                <a:srgbClr val="FF0000"/>
              </a:solidFill>
            </a:endParaRPr>
          </a:p>
        </p:txBody>
      </p:sp>
      <p:pic>
        <p:nvPicPr>
          <p:cNvPr id="4" name="Picture 2" descr="C:\Users\Sergey Perevyshko\Pictures\Romen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381000"/>
            <a:ext cx="9144000" cy="9906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202</TotalTime>
  <Words>193</Words>
  <Application>Microsoft Office PowerPoint</Application>
  <PresentationFormat>Экран (4:3)</PresentationFormat>
  <Paragraphs>34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Sergey Perevyshko</dc:creator>
  <cp:lastModifiedBy>Sergey Perevyshko</cp:lastModifiedBy>
  <cp:revision>16</cp:revision>
  <dcterms:created xsi:type="dcterms:W3CDTF">2010-08-19T08:23:27Z</dcterms:created>
  <dcterms:modified xsi:type="dcterms:W3CDTF">2010-08-20T07:36:21Z</dcterms:modified>
</cp:coreProperties>
</file>