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23" r:id="rId3"/>
    <p:sldId id="327" r:id="rId4"/>
    <p:sldId id="278" r:id="rId5"/>
    <p:sldId id="555" r:id="rId6"/>
    <p:sldId id="40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11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CC8C5-54DD-43A7-A636-77A54E518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737882"/>
          </a:xfrm>
        </p:spPr>
        <p:txBody>
          <a:bodyPr>
            <a:normAutofit/>
          </a:bodyPr>
          <a:lstStyle/>
          <a:p>
            <a:r>
              <a:rPr lang="en-US" sz="20000" dirty="0"/>
              <a:t>	14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D9CA90-ECCD-4CBD-A007-E7E0DC4C8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9700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6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0684-03EC-4E4C-BD5E-45DDC81C80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Dialogue for Home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14D90-A4D7-4580-97C5-52034E3EE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531870"/>
            <a:ext cx="5773420" cy="70794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61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664F-7799-4063-B952-6B112173B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Pictures for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F7786-C141-4531-8E65-4BA834346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780" y="1403266"/>
            <a:ext cx="18835675" cy="5137233"/>
          </a:xfrm>
        </p:spPr>
        <p:txBody>
          <a:bodyPr/>
          <a:lstStyle/>
          <a:p>
            <a:pPr marL="82296" indent="0">
              <a:buNone/>
            </a:pPr>
            <a:r>
              <a:rPr lang="en-US" dirty="0"/>
              <a:t>sweep the floor			mow the lawn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82296" indent="0">
              <a:buNone/>
            </a:pPr>
            <a:r>
              <a:rPr lang="en-US" dirty="0"/>
              <a:t>clean the windows		type on your computer</a:t>
            </a:r>
          </a:p>
          <a:p>
            <a:pPr marL="82296" indent="0">
              <a:buNone/>
            </a:pPr>
            <a:r>
              <a:rPr lang="en-US" dirty="0"/>
              <a:t>                                             </a:t>
            </a:r>
          </a:p>
        </p:txBody>
      </p:sp>
      <p:pic>
        <p:nvPicPr>
          <p:cNvPr id="2050" name="Picture 2" descr="https://tse3.mm.bing.net/th?id=OIP.VvTGs1O5fWfgLKSg4a8FWwHaJd&amp;pid=15.1&amp;P=0&amp;w=300&amp;h=300">
            <a:extLst>
              <a:ext uri="{FF2B5EF4-FFF2-40B4-BE49-F238E27FC236}">
                <a16:creationId xmlns:a16="http://schemas.microsoft.com/office/drawing/2014/main" id="{BBF6CEBD-0819-4652-B50A-2297D61F1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12486"/>
            <a:ext cx="1847850" cy="2002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tse3.mm.bing.net/th?id=OIP.9gxC6h2dYQlrq7GmlhUOdAHaHj&amp;pid=15.1&amp;P=0&amp;w=300&amp;h=300">
            <a:extLst>
              <a:ext uri="{FF2B5EF4-FFF2-40B4-BE49-F238E27FC236}">
                <a16:creationId xmlns:a16="http://schemas.microsoft.com/office/drawing/2014/main" id="{F36ABFE2-5AE7-4503-AD58-FBA104FE1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820" y="2112486"/>
            <a:ext cx="1897380" cy="2002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tse4.mm.bing.net/th?id=OIP.450DAo-J9hUqfy60vlYKtwHaHT&amp;pid=15.1&amp;P=0&amp;w=175&amp;h=173">
            <a:extLst>
              <a:ext uri="{FF2B5EF4-FFF2-40B4-BE49-F238E27FC236}">
                <a16:creationId xmlns:a16="http://schemas.microsoft.com/office/drawing/2014/main" id="{EFD6DE17-33D4-4080-8954-E05CF5416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570" y="5070557"/>
            <a:ext cx="166687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tse4.mm.bing.net/th?id=OIP.yDnvkAGneDqt9dbbycUjmgHaHa&amp;pid=15.1&amp;P=0&amp;w=300&amp;h=300">
            <a:extLst>
              <a:ext uri="{FF2B5EF4-FFF2-40B4-BE49-F238E27FC236}">
                <a16:creationId xmlns:a16="http://schemas.microsoft.com/office/drawing/2014/main" id="{33885A99-069E-457E-971A-7E5D4B44C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7" y="4873624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01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30128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1122-724B-419C-B0B1-3B16B77AC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5728C-0940-46D9-900E-C1CBBDC20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301916"/>
          </a:xfrm>
        </p:spPr>
        <p:txBody>
          <a:bodyPr>
            <a:normAutofit/>
          </a:bodyPr>
          <a:lstStyle/>
          <a:p>
            <a:r>
              <a:rPr lang="en-US" sz="1800" b="1" dirty="0"/>
              <a:t>girl		love		land		true		further		5</a:t>
            </a:r>
          </a:p>
          <a:p>
            <a:r>
              <a:rPr lang="en-US" sz="1800" b="1" dirty="0"/>
              <a:t>ground	provide		usually		feel		leave		10</a:t>
            </a:r>
          </a:p>
          <a:p>
            <a:r>
              <a:rPr lang="en-US" sz="1800" b="1" dirty="0"/>
              <a:t>party	plan		music		therefore	sound		15</a:t>
            </a:r>
          </a:p>
          <a:p>
            <a:r>
              <a:rPr lang="en-US" sz="1800" b="1" dirty="0"/>
              <a:t>mother	believe		education	strong		child		20</a:t>
            </a:r>
          </a:p>
          <a:p>
            <a:r>
              <a:rPr lang="en-US" sz="1800" b="1" dirty="0"/>
              <a:t>effect	cause		hard		kept		soon		25</a:t>
            </a:r>
          </a:p>
          <a:p>
            <a:r>
              <a:rPr lang="en-US" sz="1800" b="1" dirty="0"/>
              <a:t>girl		love		land		true		further		30</a:t>
            </a:r>
          </a:p>
          <a:p>
            <a:r>
              <a:rPr lang="en-US" sz="1800" b="1" dirty="0"/>
              <a:t>ground	provide		usually		feel		leave		35</a:t>
            </a:r>
          </a:p>
          <a:p>
            <a:r>
              <a:rPr lang="en-US" sz="1800" b="1" dirty="0"/>
              <a:t>party	plan		music		therefore	sound		40</a:t>
            </a:r>
          </a:p>
          <a:p>
            <a:r>
              <a:rPr lang="en-US" sz="1800" b="1" dirty="0"/>
              <a:t>mother	believe		education	strong		child		45</a:t>
            </a:r>
          </a:p>
          <a:p>
            <a:r>
              <a:rPr lang="en-US" sz="1800" b="1" dirty="0"/>
              <a:t> effect	cause		hard		kept		soon		50</a:t>
            </a:r>
          </a:p>
          <a:p>
            <a:r>
              <a:rPr lang="en-US" sz="1800" b="1" dirty="0"/>
              <a:t>girl		love		land		true		further		55</a:t>
            </a:r>
          </a:p>
          <a:p>
            <a:r>
              <a:rPr lang="en-US" sz="1800" b="1" dirty="0"/>
              <a:t>ground	provide		usually		feel		leave		60</a:t>
            </a:r>
          </a:p>
          <a:p>
            <a:r>
              <a:rPr lang="en-US" sz="1800" b="1" dirty="0"/>
              <a:t>party	plan		music		therefore	sound		65</a:t>
            </a:r>
          </a:p>
          <a:p>
            <a:r>
              <a:rPr lang="en-US" sz="1800" b="1" dirty="0"/>
              <a:t>mother	believe		education	strong		child		70</a:t>
            </a:r>
          </a:p>
          <a:p>
            <a:r>
              <a:rPr lang="en-US" sz="1800" b="1" dirty="0"/>
              <a:t>effect	cause		hard		kept		soon		75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3523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47</Words>
  <Application>Microsoft Office PowerPoint</Application>
  <PresentationFormat>Widescreen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14</vt:lpstr>
      <vt:lpstr>Dialogue for Home</vt:lpstr>
      <vt:lpstr>Dialogue Pictures for Home</vt:lpstr>
      <vt:lpstr>Practice 1: Use the vocabulary words to write dialogue sentences on your own.  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2018-05-07T20:49:10Z</dcterms:modified>
</cp:coreProperties>
</file>