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1" r:id="rId5"/>
    <p:sldId id="260" r:id="rId6"/>
    <p:sldId id="263" r:id="rId7"/>
    <p:sldId id="268" r:id="rId8"/>
    <p:sldId id="267" r:id="rId9"/>
    <p:sldId id="266" r:id="rId10"/>
    <p:sldId id="265" r:id="rId11"/>
    <p:sldId id="264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15" autoAdjust="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2.2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Тимофія 5:18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Тимофія 3:16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Петра на Писання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Петра 1:21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Тимофія 5:18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Тимофія 3:16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Петра на Писання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Петра 1:21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Петра 3:15-16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64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Безпомилковість Писання</a:t>
            </a:r>
            <a:endParaRPr lang="uk-UA" sz="11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Charles Ryrie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«Словесне, повне, безпомилкове, непогрішиме, необмежене натхнення».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974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Безпомилковість Писання</a:t>
            </a:r>
            <a:endParaRPr lang="uk-UA" sz="11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Young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«Це значить, що Писання вільні від помилок та позбавлені схильності до помилок і нездатні містити помилки. У всьому своєму вченні вони ідеально узгоджуються з істиною».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277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Безпомилковість Писання</a:t>
            </a:r>
            <a:endParaRPr lang="uk-UA" sz="11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Ryrie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«Бог істинний, Римлян 3:4, Біблія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(дослівно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видихнута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Богом), 2 Тимофія 3:16, отже, Писання безпомилкові, оскільки є диханням Божим».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770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Чикагське</a:t>
            </a: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твердження віри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Бог, Який є істина і Який прорікає тільки істину, надихнув Святе Писання для того, щоб явити Себе занепалому людству в Ісусі Христі в якості Творця,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Викупителя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Судді. Святе Писання – це свідчення Бога про Самого Себе.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04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Чикагське</a:t>
            </a: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твердження віри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5800165" cy="448066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Святе Писання, будучи Божим словом, написане людьми, яких підготував та контролював Святий Дух, є безпомилковим божественним авторитетом у всіх питаннях, що порушуються у ньому; варто вірити всім його твердженням як Божим повчанням; коритися всім вимогам як Божим велінням; приймати всі обіцянки, як Божі обіцянки.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82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Чикагське</a:t>
            </a: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твердження віри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6015320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Святий Дух, божественний автор Писання, свідче про істинність Біблії своїм внутрішнім свідченням, а також дає нам розуміння написаного.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983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Чикагське</a:t>
            </a: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твердження віри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6015320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Так як все Писання дане Богом, воно не містить жодних помилок у всіх його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вченнях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це стосується як всіх його тверджень про Боже створення світу, всіх подій історії світу та його власного походження від Бога, так і всіх свідчень про Божу благодать, яка спасає, у житті людини.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595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434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Чикагське</a:t>
            </a: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твердження віри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7551" y="1959245"/>
            <a:ext cx="6015320" cy="448066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Авторитет Писання неминуче знизиться, якщо знехтувати загальною божественною безпомилковістю Писання, звести її до будь-яких обмежень або вважати, що біблійні істини суперечать самі собі; такі упущення можуть сильно зашкодити як окремим віруючим, так і всій церкві в цілому.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22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1339" y="2192329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Христа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1339" y="2192329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Христа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5:17-18 у цілому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9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1339" y="2192329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Христа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5:17-18 у цілому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Окремі книги Біблії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57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1339" y="2192329"/>
            <a:ext cx="580016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Христа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5:17-18 у цілому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Окремі книги Біблії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окремих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5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970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Тимофія 5:18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9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Тимофія 5:18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Тимофія 3:16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75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18501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про свою </a:t>
            </a:r>
            <a:r>
              <a:rPr lang="uk-UA" sz="4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богонатхненність</a:t>
            </a:r>
            <a:endParaRPr lang="uk-UA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3410" y="2013034"/>
            <a:ext cx="580016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Павла на Біблію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Тимофія 5:18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Тимофія 3:16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Погляд Петра на Писання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380986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144</TotalTime>
  <Words>477</Words>
  <Application>Microsoft Office PowerPoint</Application>
  <PresentationFormat>Широкоэкранный</PresentationFormat>
  <Paragraphs>61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Tw Cen MT</vt:lpstr>
      <vt:lpstr>Капля</vt:lpstr>
      <vt:lpstr>Богослов’я 1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Біблія про свою богонатхненність</vt:lpstr>
      <vt:lpstr>Безпомилковість Писання</vt:lpstr>
      <vt:lpstr>Безпомилковість Писання</vt:lpstr>
      <vt:lpstr>Безпомилковість Писання</vt:lpstr>
      <vt:lpstr>Чикагське твердження віри</vt:lpstr>
      <vt:lpstr>Чикагське твердження віри</vt:lpstr>
      <vt:lpstr>Чикагське твердження віри</vt:lpstr>
      <vt:lpstr>Чикагське твердження віри</vt:lpstr>
      <vt:lpstr>Чикагське твердження віри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23</cp:revision>
  <dcterms:created xsi:type="dcterms:W3CDTF">2021-03-08T18:15:17Z</dcterms:created>
  <dcterms:modified xsi:type="dcterms:W3CDTF">2021-11-16T18:05:14Z</dcterms:modified>
</cp:coreProperties>
</file>