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2" r:id="rId4"/>
    <p:sldId id="261" r:id="rId5"/>
    <p:sldId id="260" r:id="rId6"/>
    <p:sldId id="263" r:id="rId7"/>
    <p:sldId id="268" r:id="rId8"/>
    <p:sldId id="267" r:id="rId9"/>
    <p:sldId id="266" r:id="rId10"/>
    <p:sldId id="265" r:id="rId11"/>
    <p:sldId id="264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15" autoAdjust="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661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612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654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03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801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1667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6411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1155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455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37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401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206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16.11.2021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91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452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16.11.2021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795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646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16.11.2021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908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EB73127-D939-4AC0-AB03-D5BE2F52F1AC}" type="datetimeFigureOut">
              <a:rPr lang="uk-UA" smtClean="0"/>
              <a:t>16.11.2021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756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48823"/>
            <a:ext cx="8689976" cy="25092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</a:t>
            </a:r>
            <a:r>
              <a:rPr lang="uk-UA" sz="6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endParaRPr lang="uk-UA" sz="6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2400" y="2743200"/>
            <a:ext cx="10387200" cy="137159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Інститут християнських лідерів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Професор Сергій </a:t>
            </a:r>
            <a:r>
              <a:rPr lang="uk-UA" sz="1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Перевишко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Серпень 2019 2.2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9124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185011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Біблія про свою </a:t>
            </a:r>
            <a:r>
              <a:rPr lang="uk-UA" sz="4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богонатхненність</a:t>
            </a:r>
            <a:endParaRPr lang="uk-UA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3410" y="2013034"/>
            <a:ext cx="5800165" cy="44806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Погляд Павла на Біблію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 Тимофія 5:18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 Тимофія 3:16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Погляд Петра на Писання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 Петра 1:21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69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185011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Біблія про свою </a:t>
            </a:r>
            <a:r>
              <a:rPr lang="uk-UA" sz="4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богонатхненність</a:t>
            </a:r>
            <a:endParaRPr lang="uk-UA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3410" y="2013034"/>
            <a:ext cx="5800165" cy="448066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Погляд Павла на Біблію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 Тимофія 5:18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 Тимофія 3:16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Погляд Петра на Писання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 Петра 1:21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 Петра 3:15-16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364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1434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Безпомилковість Писання</a:t>
            </a:r>
            <a:endParaRPr lang="uk-UA" sz="115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67551" y="1959245"/>
            <a:ext cx="5800165" cy="44806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Charles Ryrie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«Словесне, повне, безпомилкове, непогрішиме, необмежене натхнення».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974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1434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Безпомилковість Писання</a:t>
            </a:r>
            <a:endParaRPr lang="uk-UA" sz="115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67551" y="1959245"/>
            <a:ext cx="5800165" cy="44806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Young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«Це значить, що Писання вільні від помилок та позбавлені схильності до помилок і нездатні містити помилки. У всьому своєму вченні вони ідеально узгоджуються з істиною».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277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1434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Безпомилковість Писання</a:t>
            </a:r>
            <a:endParaRPr lang="uk-UA" sz="115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67551" y="1959245"/>
            <a:ext cx="5800165" cy="44806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Ryrie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 «Бог істинний, Римлян 3:4, Біблія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богонатхненна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(дослівно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видихнута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Богом), 2 Тимофія 3:16, отже, Писання безпомилкові, оскільки є диханням Божим».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770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1434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Чикагське</a:t>
            </a: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твердження віри</a:t>
            </a:r>
            <a:endParaRPr lang="uk-UA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67551" y="1959245"/>
            <a:ext cx="5800165" cy="44806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Бог, Який є істина і Який прорікає тільки істину, надихнув Святе Писання для того, щоб явити Себе занепалому людству в Ісусі Христі в якості Творця,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Викупителя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та Судді. Святе Писання – це свідчення Бога про Самого Себе.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04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1434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Чикагське</a:t>
            </a: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твердження віри</a:t>
            </a:r>
            <a:endParaRPr lang="uk-UA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67551" y="1959245"/>
            <a:ext cx="5800165" cy="448066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Святе Писання, будучи Божим словом, написане людьми, яких підготував та контролював Святий Дух, є безпомилковим божественним авторитетом у всіх питаннях, що порушуються у ньому; варто вірити всім його твердженням як Божим повчанням; коритися всім вимогам як Божим велінням; приймати всі обіцянки, як Божі обіцянки.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782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1434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Чикагське</a:t>
            </a: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твердження віри</a:t>
            </a:r>
            <a:endParaRPr lang="uk-UA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67551" y="1959245"/>
            <a:ext cx="6015320" cy="44806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Святий Дух, божественний автор Писання, свідче про істинність Біблії своїм внутрішнім свідченням, а також дає нам розуміння написаного.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9838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1434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Чикагське</a:t>
            </a: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твердження віри</a:t>
            </a:r>
            <a:endParaRPr lang="uk-UA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67551" y="1959245"/>
            <a:ext cx="6015320" cy="44806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Так як все Писання дане Богом, воно не містить жодних помилок у всіх його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вченнях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це стосується як всіх його тверджень про Боже створення світу, всіх подій історії світу та його власного походження від Бога, так і всіх свідчень про Божу благодать, яка спасає, у житті людини.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595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143436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Чикагське</a:t>
            </a: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твердження віри</a:t>
            </a:r>
            <a:endParaRPr lang="uk-UA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67551" y="1959245"/>
            <a:ext cx="6015320" cy="448066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Авторитет Писання неминуче знизиться, якщо знехтувати загальною божественною безпомилковістю Писання, звести її до будь-яких обмежень або вважати, що біблійні істини суперечать самі собі; такі упущення можуть сильно зашкодити як окремим віруючим, так і всій церкві в цілому.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522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185011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Біблія про свою </a:t>
            </a:r>
            <a:r>
              <a:rPr lang="uk-UA" sz="4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богонатхненність</a:t>
            </a:r>
            <a:endParaRPr lang="uk-UA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21339" y="2192329"/>
            <a:ext cx="5800165" cy="44806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Погляд Христа на Біблію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256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185011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Біблія про свою </a:t>
            </a:r>
            <a:r>
              <a:rPr lang="uk-UA" sz="4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богонатхненність</a:t>
            </a:r>
            <a:endParaRPr lang="uk-UA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21339" y="2192329"/>
            <a:ext cx="5800165" cy="44806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Погляд Христа на Біблію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Матвія 5:17-18 у цілому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797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185011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Біблія про свою </a:t>
            </a:r>
            <a:r>
              <a:rPr lang="uk-UA" sz="4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богонатхненність</a:t>
            </a:r>
            <a:endParaRPr lang="uk-UA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21339" y="2192329"/>
            <a:ext cx="5800165" cy="44806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Погляд Христа на Біблію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Матвія 5:17-18 у цілому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Окремі книги Біблії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573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185011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Біблія про свою </a:t>
            </a:r>
            <a:r>
              <a:rPr lang="uk-UA" sz="4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богонатхненність</a:t>
            </a:r>
            <a:endParaRPr lang="uk-UA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21339" y="2192329"/>
            <a:ext cx="5800165" cy="44806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Погляд Христа на Біблію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Матвія 5:17-18 у цілому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Окремі книги Біблії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Богонатхненність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окремих слів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65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185011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Біблія про свою </a:t>
            </a:r>
            <a:r>
              <a:rPr lang="uk-UA" sz="4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богонатхненність</a:t>
            </a:r>
            <a:endParaRPr lang="uk-UA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3410" y="2013034"/>
            <a:ext cx="5800165" cy="44806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Погляд Павла на Біблію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970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185011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Біблія про свою </a:t>
            </a:r>
            <a:r>
              <a:rPr lang="uk-UA" sz="4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богонатхненність</a:t>
            </a:r>
            <a:endParaRPr lang="uk-UA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3410" y="2013034"/>
            <a:ext cx="5800165" cy="44806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Погляд Павла на Біблію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 Тимофія 5:18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896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185011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Біблія про свою </a:t>
            </a:r>
            <a:r>
              <a:rPr lang="uk-UA" sz="4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богонатхненність</a:t>
            </a:r>
            <a:endParaRPr lang="uk-UA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3410" y="2013034"/>
            <a:ext cx="5800165" cy="44806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Погляд Павла на Біблію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 Тимофія 5:18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 Тимофія 3:16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754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185011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4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Біблія про свою </a:t>
            </a:r>
            <a:r>
              <a:rPr lang="uk-UA" sz="4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богонатхненність</a:t>
            </a:r>
            <a:endParaRPr lang="uk-UA" sz="4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03410" y="2013034"/>
            <a:ext cx="5800165" cy="44806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Погляд Павла на Біблію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 Тимофія 5:18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 Тимофія 3:16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Погляд Петра на Писання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A5D6D4-18B5-4C63-9A00-B1553AE1D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43" y="2192329"/>
            <a:ext cx="5149940" cy="33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380986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144</TotalTime>
  <Words>477</Words>
  <Application>Microsoft Office PowerPoint</Application>
  <PresentationFormat>Широкоэкранный</PresentationFormat>
  <Paragraphs>61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Tw Cen MT</vt:lpstr>
      <vt:lpstr>Капля</vt:lpstr>
      <vt:lpstr>Богослов’я 1</vt:lpstr>
      <vt:lpstr>Біблія про свою богонатхненність</vt:lpstr>
      <vt:lpstr>Біблія про свою богонатхненність</vt:lpstr>
      <vt:lpstr>Біблія про свою богонатхненність</vt:lpstr>
      <vt:lpstr>Біблія про свою богонатхненність</vt:lpstr>
      <vt:lpstr>Біблія про свою богонатхненність</vt:lpstr>
      <vt:lpstr>Біблія про свою богонатхненність</vt:lpstr>
      <vt:lpstr>Біблія про свою богонатхненність</vt:lpstr>
      <vt:lpstr>Біблія про свою богонатхненність</vt:lpstr>
      <vt:lpstr>Біблія про свою богонатхненність</vt:lpstr>
      <vt:lpstr>Біблія про свою богонатхненність</vt:lpstr>
      <vt:lpstr>Безпомилковість Писання</vt:lpstr>
      <vt:lpstr>Безпомилковість Писання</vt:lpstr>
      <vt:lpstr>Безпомилковість Писання</vt:lpstr>
      <vt:lpstr>Чикагське твердження віри</vt:lpstr>
      <vt:lpstr>Чикагське твердження віри</vt:lpstr>
      <vt:lpstr>Чикагське твердження віри</vt:lpstr>
      <vt:lpstr>Чикагське твердження віри</vt:lpstr>
      <vt:lpstr>Чикагське твердження віри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Ruslan Lvov</cp:lastModifiedBy>
  <cp:revision>23</cp:revision>
  <dcterms:created xsi:type="dcterms:W3CDTF">2021-03-08T18:15:17Z</dcterms:created>
  <dcterms:modified xsi:type="dcterms:W3CDTF">2021-11-16T18:05:14Z</dcterms:modified>
</cp:coreProperties>
</file>