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sldIdLst>
    <p:sldId id="256" r:id="rId2"/>
    <p:sldId id="430" r:id="rId3"/>
    <p:sldId id="436" r:id="rId4"/>
    <p:sldId id="435" r:id="rId5"/>
    <p:sldId id="434" r:id="rId6"/>
    <p:sldId id="433" r:id="rId7"/>
    <p:sldId id="432" r:id="rId8"/>
    <p:sldId id="431" r:id="rId9"/>
    <p:sldId id="437" r:id="rId10"/>
    <p:sldId id="439" r:id="rId11"/>
    <p:sldId id="438" r:id="rId12"/>
    <p:sldId id="440" r:id="rId13"/>
    <p:sldId id="443" r:id="rId14"/>
    <p:sldId id="442" r:id="rId15"/>
    <p:sldId id="441" r:id="rId16"/>
    <p:sldId id="444" r:id="rId17"/>
    <p:sldId id="448" r:id="rId18"/>
    <p:sldId id="447" r:id="rId19"/>
    <p:sldId id="446" r:id="rId20"/>
    <p:sldId id="445" r:id="rId21"/>
    <p:sldId id="449" r:id="rId22"/>
    <p:sldId id="454" r:id="rId23"/>
    <p:sldId id="453" r:id="rId24"/>
    <p:sldId id="452" r:id="rId25"/>
    <p:sldId id="451" r:id="rId26"/>
    <p:sldId id="450" r:id="rId27"/>
    <p:sldId id="455" r:id="rId28"/>
    <p:sldId id="458" r:id="rId29"/>
    <p:sldId id="457" r:id="rId30"/>
    <p:sldId id="456" r:id="rId31"/>
    <p:sldId id="459" r:id="rId32"/>
    <p:sldId id="464" r:id="rId33"/>
    <p:sldId id="463" r:id="rId34"/>
    <p:sldId id="462" r:id="rId35"/>
    <p:sldId id="461" r:id="rId36"/>
    <p:sldId id="460" r:id="rId37"/>
    <p:sldId id="465" r:id="rId38"/>
    <p:sldId id="467" r:id="rId39"/>
    <p:sldId id="466" r:id="rId4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25DC83B-D46C-4C5C-B0A7-7B9E1B9FF1DF}">
          <p14:sldIdLst>
            <p14:sldId id="256"/>
            <p14:sldId id="430"/>
            <p14:sldId id="436"/>
            <p14:sldId id="435"/>
            <p14:sldId id="434"/>
            <p14:sldId id="433"/>
            <p14:sldId id="432"/>
            <p14:sldId id="431"/>
            <p14:sldId id="437"/>
            <p14:sldId id="439"/>
            <p14:sldId id="438"/>
            <p14:sldId id="440"/>
            <p14:sldId id="443"/>
            <p14:sldId id="442"/>
            <p14:sldId id="441"/>
            <p14:sldId id="444"/>
            <p14:sldId id="448"/>
            <p14:sldId id="447"/>
            <p14:sldId id="446"/>
            <p14:sldId id="445"/>
            <p14:sldId id="449"/>
            <p14:sldId id="454"/>
            <p14:sldId id="453"/>
            <p14:sldId id="452"/>
            <p14:sldId id="451"/>
            <p14:sldId id="450"/>
            <p14:sldId id="455"/>
            <p14:sldId id="458"/>
            <p14:sldId id="457"/>
            <p14:sldId id="456"/>
            <p14:sldId id="459"/>
            <p14:sldId id="464"/>
            <p14:sldId id="463"/>
            <p14:sldId id="462"/>
            <p14:sldId id="461"/>
            <p14:sldId id="460"/>
            <p14:sldId id="465"/>
            <p14:sldId id="467"/>
            <p14:sldId id="4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slan Lvov" initials="RL" lastIdx="6" clrIdx="0">
    <p:extLst>
      <p:ext uri="{19B8F6BF-5375-455C-9EA6-DF929625EA0E}">
        <p15:presenceInfo xmlns:p15="http://schemas.microsoft.com/office/powerpoint/2012/main" userId="Ruslan Lvov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4215" autoAdjust="0"/>
  </p:normalViewPr>
  <p:slideViewPr>
    <p:cSldViewPr snapToGrid="0">
      <p:cViewPr varScale="1">
        <p:scale>
          <a:sx n="60" d="100"/>
          <a:sy n="60" d="100"/>
        </p:scale>
        <p:origin x="102" y="110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89B615-148B-4286-9208-2B99349ED9CD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85F62A-99C1-4DCF-B113-4EC51BDAE8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01378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912311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9595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4772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37793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3605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0993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31996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38458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67904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19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54447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71568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82438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74481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22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61990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23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863218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24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022496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25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320769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26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93773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27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136744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28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355427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29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13279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30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81717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091820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31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824819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32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919246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33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342619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34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205866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35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997128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36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965500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37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746365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38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239933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39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0573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80438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8286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33931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27103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5918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2373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6613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6122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6541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3033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8012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1667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6411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155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455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37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401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2062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9916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452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795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646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908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EB73127-D939-4AC0-AB03-D5BE2F52F1AC}" type="datetimeFigureOut">
              <a:rPr lang="uk-UA" smtClean="0"/>
              <a:t>28.12.2021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756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48823"/>
            <a:ext cx="8689976" cy="25092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Богослов’я</a:t>
            </a:r>
            <a:r>
              <a:rPr lang="uk-UA" sz="6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endParaRPr lang="uk-UA" sz="6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2400" y="2743200"/>
            <a:ext cx="10387200" cy="137159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Інститут християнських лідерів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Професор Сергій </a:t>
            </a:r>
            <a:r>
              <a:rPr lang="uk-UA" sz="1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Перевишко</a:t>
            </a:r>
            <a:endParaRPr lang="uk-UA" sz="1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Серпень 2019 12.2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9124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0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7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Божі суди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97305" y="1532311"/>
            <a:ext cx="6172140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Сутність Божого суду</a:t>
            </a:r>
            <a:endParaRPr lang="uk-UA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Прояв Божої милості</a:t>
            </a:r>
            <a:endParaRPr lang="uk-UA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3812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0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7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Божі суди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97305" y="1532311"/>
            <a:ext cx="6172140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Сутність Божого суду</a:t>
            </a:r>
            <a:endParaRPr lang="uk-UA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Прояв Божої милості</a:t>
            </a:r>
            <a:endParaRPr lang="uk-UA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Завзятість тих, хто не розкаявся</a:t>
            </a:r>
            <a:endParaRPr lang="uk-UA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8158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-231538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7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Божі суди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97305" y="1532311"/>
            <a:ext cx="6172140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6:1-2 Суд першої печатки (отримали, чого бажали – прихід антихриста)</a:t>
            </a: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687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-231538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7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Божі суди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97305" y="1532311"/>
            <a:ext cx="6172140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6:1-2 Суд першої печатки (отримали, чого бажали – прихід антихриста)</a:t>
            </a: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8:7-12 Суд чотирьох перших труб (Бог забирає те, що дав – навколишня природа)</a:t>
            </a: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1139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-231538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7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Божі суди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97305" y="1532311"/>
            <a:ext cx="6172140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6:1-2 Суд першої печатки (отримали, чого бажали – прихід антихриста)</a:t>
            </a: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8:7-12 Суд чотирьох перших труб (Бог забирає те, що дав – навколишня природа)</a:t>
            </a: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9:1-19 П’ята та шоста труби (Бог звільняє сили зла – Він не стримує зло)</a:t>
            </a: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5141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-231538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7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Божі суди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97305" y="1532311"/>
            <a:ext cx="6172140" cy="52534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6:1-2 Суд першої печатки (отримали, чого бажали – прихід антихриста)</a:t>
            </a: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8:7-12 Суд чотирьох перших труб (Бог забирає те, що дав – навколишня природа)</a:t>
            </a: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9:1-19 П’ята та шоста труби (Бог звільняє сили зла – Він не стримує зло)</a:t>
            </a: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16:3-7 Друга та третя чаші суду (люди отримують те, що заслужили – п’ють кров, яку пролили)</a:t>
            </a: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uk-UA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9658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-231538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Подяка віруючих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97305" y="1532311"/>
            <a:ext cx="6172140" cy="52534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7:9-12</a:t>
            </a:r>
            <a:endParaRPr lang="uk-UA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uk-UA" sz="5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7255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-231538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Подяка віруючих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97305" y="1532311"/>
            <a:ext cx="6172140" cy="52534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7:9-12</a:t>
            </a:r>
            <a:endParaRPr lang="uk-UA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11:16-18</a:t>
            </a:r>
            <a:endParaRPr lang="uk-UA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uk-UA" sz="5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7949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-231538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Подяка віруючих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97305" y="1532311"/>
            <a:ext cx="6172140" cy="52534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7:9-12</a:t>
            </a:r>
            <a:endParaRPr lang="uk-UA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11:16-18</a:t>
            </a:r>
            <a:endParaRPr lang="uk-UA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12:10-12</a:t>
            </a:r>
            <a:endParaRPr lang="uk-UA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uk-UA" sz="5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9548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-231538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Подяка віруючих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97305" y="1532311"/>
            <a:ext cx="6172140" cy="52534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7:9-12</a:t>
            </a:r>
            <a:endParaRPr lang="uk-UA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11:16-18</a:t>
            </a:r>
            <a:endParaRPr lang="uk-UA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12:10-12</a:t>
            </a:r>
            <a:endParaRPr lang="uk-UA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15:2-4</a:t>
            </a:r>
            <a:endParaRPr lang="uk-UA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uk-UA" sz="5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135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0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Структура книги Об’явлення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97305" y="1532311"/>
            <a:ext cx="6172140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Вступ – 1 розділ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3648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-231538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Подяка віруючих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97305" y="1532311"/>
            <a:ext cx="6172140" cy="52534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7:9-12</a:t>
            </a:r>
            <a:endParaRPr lang="uk-UA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11:16-18</a:t>
            </a:r>
            <a:endParaRPr lang="uk-UA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12:10-12</a:t>
            </a:r>
            <a:endParaRPr lang="uk-UA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15:2-4</a:t>
            </a:r>
            <a:endParaRPr lang="uk-UA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19:1-7</a:t>
            </a:r>
            <a:endParaRPr lang="uk-UA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uk-UA" sz="5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5082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-63866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Прояв Божої милості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54931" y="1604513"/>
            <a:ext cx="6172140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Ті, хто </a:t>
            </a:r>
            <a:r>
              <a:rPr lang="uk-UA" sz="2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спаслися</a:t>
            </a: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під час великої скорботи – Об’явлення 7:13-17</a:t>
            </a:r>
            <a:endParaRPr lang="uk-UA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2045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-63866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Прояв Божої милості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54931" y="1604513"/>
            <a:ext cx="6172140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Ті, хто </a:t>
            </a:r>
            <a:r>
              <a:rPr lang="uk-UA" sz="2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спаслися</a:t>
            </a: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під час великої скорботи – Об’явлення 7:13-17</a:t>
            </a:r>
            <a:endParaRPr lang="uk-UA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Продовження проповіді Євангелія</a:t>
            </a:r>
            <a:endParaRPr lang="uk-UA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2576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-63866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Прояв Божої милості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54931" y="1604513"/>
            <a:ext cx="6172140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Ті, хто </a:t>
            </a:r>
            <a:r>
              <a:rPr lang="uk-UA" sz="2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спаслися</a:t>
            </a: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під час великої скорботи – Об’явлення 7:13-17</a:t>
            </a:r>
            <a:endParaRPr lang="uk-UA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Продовження проповіді Євангелія</a:t>
            </a:r>
            <a:endParaRPr lang="uk-UA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Залишиться Біблія і ті, хто її знає</a:t>
            </a:r>
            <a:endParaRPr lang="uk-UA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1942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-63866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Прояв Божої милості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54931" y="1604513"/>
            <a:ext cx="6172140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Ті, хто </a:t>
            </a:r>
            <a:r>
              <a:rPr lang="uk-UA" sz="2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спаслися</a:t>
            </a: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під час великої скорботи – Об’явлення 7:13-17</a:t>
            </a:r>
            <a:endParaRPr lang="uk-UA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Продовження проповіді Євангелія</a:t>
            </a:r>
            <a:endParaRPr lang="uk-UA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Залишиться Біблія і ті, хто її знає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Проповідь через ангелів з небес – Об’явлення 14:6-7</a:t>
            </a:r>
            <a:endParaRPr lang="uk-UA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497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-63866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Прояв Божої милості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54931" y="1604513"/>
            <a:ext cx="6172140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Ті, хто </a:t>
            </a:r>
            <a:r>
              <a:rPr lang="uk-UA" sz="2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спаслися</a:t>
            </a: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під час великої скорботи – Об’явлення 7:13-17</a:t>
            </a:r>
            <a:endParaRPr lang="uk-UA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Продовження проповіді Євангелія</a:t>
            </a:r>
            <a:endParaRPr lang="uk-UA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Залишиться Біблія і ті, хто її знає</a:t>
            </a:r>
            <a:endParaRPr lang="uk-UA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Проповідь через ангелів з небес – Об’явлення 14:6-7</a:t>
            </a:r>
            <a:endParaRPr lang="uk-UA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Два свідка – Об’явлення 11:3-13</a:t>
            </a:r>
            <a:endParaRPr lang="uk-UA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0635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-63866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Прояв Божої милості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54931" y="1604513"/>
            <a:ext cx="6172140" cy="525348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Ті, хто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спаслися</a:t>
            </a: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під час великої скорботи – Об’явлення 7:13-17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Продовження проповіді Євангелія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Залишиться Біблія і ті, хто її знає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Проповідь через ангелів з небес – Об’явлення 14:6-7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Два свідка – Об’явлення 11:3-13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Боже втручання через суди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0349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831" y="40723"/>
            <a:ext cx="10796337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Завзятість тих, хто не розкаявся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08547" y="1604513"/>
            <a:ext cx="6318524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Лихослів’я</a:t>
            </a: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6694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831" y="40723"/>
            <a:ext cx="10796337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Завзятість тих, хто не розкаявся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08547" y="1604513"/>
            <a:ext cx="6318524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Лихослів’я</a:t>
            </a: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16:9 «І спека велика палила людей, і зневажали вони Ім’я Бога, що має владу над карами тими, і вони не покаялися, щоб славу віддати Йому».</a:t>
            </a: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105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831" y="40723"/>
            <a:ext cx="10796337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Завзятість тих, хто не розкаявся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08547" y="1604513"/>
            <a:ext cx="6318524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Лихослів’я</a:t>
            </a: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16:9 «І спека велика палила людей, і зневажали вони Ім’я Бога, що має владу над карами тими, і вони не покаялися, щоб славу віддати Йому».</a:t>
            </a: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Небажання розкаятися</a:t>
            </a: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166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0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Структура книги Об’явлення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97305" y="1532311"/>
            <a:ext cx="6172140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Вступ – 1 розділ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Послання семи церквам – 2-3 розділи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3631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831" y="40723"/>
            <a:ext cx="10796337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Завзятість тих, хто не розкаявся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08547" y="1604513"/>
            <a:ext cx="6318524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Лихослів’я</a:t>
            </a: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16:9 «І спека велика палила людей, і зневажали вони Ім’я Бога, що має владу над карами тими, і вони не покаялися, щоб славу віддати Йому».</a:t>
            </a: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Небажання розкаятися</a:t>
            </a: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16:11 «і Бога Небесного вони зневажали від болю свого й від своїх болячок, та в учинках своїх не покаялись!».</a:t>
            </a:r>
            <a:endParaRPr lang="uk-U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5131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831" y="40723"/>
            <a:ext cx="10796337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Завзятість тих, хто не розкаявся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08547" y="1604513"/>
            <a:ext cx="6318524" cy="52534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Радість з нагоди загибелі двох свідків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7925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831" y="40723"/>
            <a:ext cx="10796337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Завзятість тих, хто не розкаявся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08547" y="1604513"/>
            <a:ext cx="6318524" cy="52534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Радість з нагоди загибелі двох свідків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11:9-10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0518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831" y="40723"/>
            <a:ext cx="10796337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Завзятість тих, хто не розкаявся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08547" y="1604513"/>
            <a:ext cx="6318524" cy="52534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Радість з нагоди загибелі двох свідків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11:9-10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Страх перед Богом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3069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831" y="40723"/>
            <a:ext cx="10796337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Завзятість тих, хто не розкаявся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08547" y="1604513"/>
            <a:ext cx="6318524" cy="52534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Радість з нагоди загибелі двох свідків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11:9-10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Страх перед Богом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6:16-17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8660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831" y="40723"/>
            <a:ext cx="10796337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Завзятість тих, хто не розкаявся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08547" y="1604513"/>
            <a:ext cx="6318524" cy="52534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Радість з нагоди загибелі двох свідків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11:9-10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Страх перед Богом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6:16-17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Нерозкаяність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0690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831" y="40723"/>
            <a:ext cx="10796337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Завзятість тих, хто не розкаявся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08547" y="1604513"/>
            <a:ext cx="6318524" cy="52534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Радість з нагоди загибелі двох свідків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11:9-10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Страх перед Богом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6:16-17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Нерозкаяність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Об’явлення 9:20-21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8764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831" y="40723"/>
            <a:ext cx="10796337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Практичне застосування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50921" y="1636900"/>
            <a:ext cx="6318524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Дякувати Богу</a:t>
            </a:r>
            <a:endParaRPr lang="uk-UA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5290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831" y="40723"/>
            <a:ext cx="10796337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Практичне застосування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50921" y="1636900"/>
            <a:ext cx="6318524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Дякувати Богу</a:t>
            </a:r>
            <a:endParaRPr lang="uk-UA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Пам’ятати, що Бог справедливий</a:t>
            </a:r>
            <a:endParaRPr lang="uk-UA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56373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831" y="40723"/>
            <a:ext cx="10796337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Практичне застосування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50921" y="1636900"/>
            <a:ext cx="6318524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Дякувати Богу</a:t>
            </a:r>
            <a:endParaRPr lang="uk-UA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Пам’ятати, що Бог справедливий</a:t>
            </a:r>
            <a:endParaRPr lang="uk-UA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Сподіватися на Божу милість для невіруючих</a:t>
            </a:r>
            <a:endParaRPr lang="uk-UA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095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0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Структура книги Об’явлення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97305" y="1532311"/>
            <a:ext cx="6172140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Вступ – 1 розділ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Послання семи церквам – 2-3 розділи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Поклоніння – 4-5 розділи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150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0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Структура книги Об’явлення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97305" y="1532311"/>
            <a:ext cx="6172140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Вступ – 1 розділ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Послання семи церквам – 2-3 розділи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Поклоніння – 4-5 розділи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Період великої скорботи – 6-18 розділи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614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0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Структура книги Об’явлення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97305" y="1532311"/>
            <a:ext cx="6172140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Вступ – 1 розділ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Послання семи церквам – 2-3 розділи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Поклоніння – 4-5 розділи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Період великої скорботи – 6-18 розділи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Повернення Царя – 19 розділ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322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0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Структура книги Об’явлення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97305" y="1532311"/>
            <a:ext cx="6172140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Вступ – 1 розділ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Послання семи церквам – 2-3 розділи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Поклоніння – 4-5 розділи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Період великої скорботи – 6-18 розділи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Повернення Царя – 19 розділ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Тисячолітнє царство – 20 розділ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736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0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Структура книги Об’явлення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97305" y="1532311"/>
            <a:ext cx="6172140" cy="5253487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Вступ – 1 розділ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Послання семи церквам – 2-3 розділи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Поклоніння – 4-5 розділи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Період великої скорботи – 6-18 розділи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Повернення Царя – 19 розділ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Тисячолітнє царство – 20 розділ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Вічність – 21-22 розділи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183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7" y="0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7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Божі суди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97305" y="1532311"/>
            <a:ext cx="6172140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Сутність Божого суду</a:t>
            </a:r>
            <a:endParaRPr lang="uk-UA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22780C-D4C6-4BBE-9841-45DDDB0AF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445" y="1867654"/>
            <a:ext cx="5167624" cy="34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615631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1519</TotalTime>
  <Words>896</Words>
  <Application>Microsoft Office PowerPoint</Application>
  <PresentationFormat>Широкоэкранный</PresentationFormat>
  <Paragraphs>197</Paragraphs>
  <Slides>39</Slides>
  <Notes>38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4" baseType="lpstr">
      <vt:lpstr>Arial</vt:lpstr>
      <vt:lpstr>Calibri</vt:lpstr>
      <vt:lpstr>Times New Roman</vt:lpstr>
      <vt:lpstr>Tw Cen MT</vt:lpstr>
      <vt:lpstr>Капля</vt:lpstr>
      <vt:lpstr>Богослов’я 1</vt:lpstr>
      <vt:lpstr>Структура книги Об’явлення</vt:lpstr>
      <vt:lpstr>Структура книги Об’явлення</vt:lpstr>
      <vt:lpstr>Структура книги Об’явлення</vt:lpstr>
      <vt:lpstr>Структура книги Об’явлення</vt:lpstr>
      <vt:lpstr>Структура книги Об’явлення</vt:lpstr>
      <vt:lpstr>Структура книги Об’явлення</vt:lpstr>
      <vt:lpstr>Структура книги Об’явлення</vt:lpstr>
      <vt:lpstr>Божі суди</vt:lpstr>
      <vt:lpstr>Божі суди</vt:lpstr>
      <vt:lpstr>Божі суди</vt:lpstr>
      <vt:lpstr>Божі суди</vt:lpstr>
      <vt:lpstr>Божі суди</vt:lpstr>
      <vt:lpstr>Божі суди</vt:lpstr>
      <vt:lpstr>Божі суди</vt:lpstr>
      <vt:lpstr>Подяка віруючих</vt:lpstr>
      <vt:lpstr>Подяка віруючих</vt:lpstr>
      <vt:lpstr>Подяка віруючих</vt:lpstr>
      <vt:lpstr>Подяка віруючих</vt:lpstr>
      <vt:lpstr>Подяка віруючих</vt:lpstr>
      <vt:lpstr>Прояв Божої милості</vt:lpstr>
      <vt:lpstr>Прояв Божої милості</vt:lpstr>
      <vt:lpstr>Прояв Божої милості</vt:lpstr>
      <vt:lpstr>Прояв Божої милості</vt:lpstr>
      <vt:lpstr>Прояв Божої милості</vt:lpstr>
      <vt:lpstr>Прояв Божої милості</vt:lpstr>
      <vt:lpstr>Завзятість тих, хто не розкаявся</vt:lpstr>
      <vt:lpstr>Завзятість тих, хто не розкаявся</vt:lpstr>
      <vt:lpstr>Завзятість тих, хто не розкаявся</vt:lpstr>
      <vt:lpstr>Завзятість тих, хто не розкаявся</vt:lpstr>
      <vt:lpstr>Завзятість тих, хто не розкаявся</vt:lpstr>
      <vt:lpstr>Завзятість тих, хто не розкаявся</vt:lpstr>
      <vt:lpstr>Завзятість тих, хто не розкаявся</vt:lpstr>
      <vt:lpstr>Завзятість тих, хто не розкаявся</vt:lpstr>
      <vt:lpstr>Завзятість тих, хто не розкаявся</vt:lpstr>
      <vt:lpstr>Завзятість тих, хто не розкаявся</vt:lpstr>
      <vt:lpstr>Практичне застосування</vt:lpstr>
      <vt:lpstr>Практичне застосування</vt:lpstr>
      <vt:lpstr>Практичне застосування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Ruslan Lvov</cp:lastModifiedBy>
  <cp:revision>48</cp:revision>
  <dcterms:created xsi:type="dcterms:W3CDTF">2021-03-08T18:15:17Z</dcterms:created>
  <dcterms:modified xsi:type="dcterms:W3CDTF">2021-12-28T11:28:32Z</dcterms:modified>
</cp:coreProperties>
</file>