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9"/>
  </p:notesMasterIdLst>
  <p:handoutMasterIdLst>
    <p:handoutMasterId r:id="rId20"/>
  </p:handoutMasterIdLst>
  <p:sldIdLst>
    <p:sldId id="939" r:id="rId3"/>
    <p:sldId id="940" r:id="rId4"/>
    <p:sldId id="943" r:id="rId5"/>
    <p:sldId id="944" r:id="rId6"/>
    <p:sldId id="937" r:id="rId7"/>
    <p:sldId id="946" r:id="rId8"/>
    <p:sldId id="945" r:id="rId9"/>
    <p:sldId id="947" r:id="rId10"/>
    <p:sldId id="948" r:id="rId11"/>
    <p:sldId id="933" r:id="rId12"/>
    <p:sldId id="949" r:id="rId13"/>
    <p:sldId id="951" r:id="rId14"/>
    <p:sldId id="952" r:id="rId15"/>
    <p:sldId id="953" r:id="rId16"/>
    <p:sldId id="954" r:id="rId17"/>
    <p:sldId id="95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36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82414" y="1828799"/>
            <a:ext cx="105628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Responsabilidades 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Eternas y Temporales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87821" y="409902"/>
            <a:ext cx="1087820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EJEMPLO</a:t>
            </a:r>
          </a:p>
          <a:p>
            <a:r>
              <a:rPr lang="es-MX" sz="3200" i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radley Hand ITC" pitchFamily="66" charset="0"/>
                <a:cs typeface="Calibri" pitchFamily="34" charset="0"/>
              </a:rPr>
              <a:t>¿ </a:t>
            </a: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radley Hand ITC" pitchFamily="66" charset="0"/>
                <a:cs typeface="Calibri" pitchFamily="34" charset="0"/>
              </a:rPr>
              <a:t>Tomamos decisiones Personales y Familiares basadas en principios, valores y ética bíblica para administrar sustentablemente y que nos den voz en la sociedad?</a:t>
            </a:r>
          </a:p>
          <a:p>
            <a:pPr lvl="2">
              <a:buFont typeface="Arial" pitchFamily="34" charset="0"/>
              <a:buChar char="•"/>
            </a:pP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Comida</a:t>
            </a: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anti-nutritiva o nutritiva</a:t>
            </a:r>
          </a:p>
          <a:p>
            <a:pPr lvl="2">
              <a:buFont typeface="Arial" pitchFamily="34" charset="0"/>
              <a:buChar char="•"/>
            </a:pP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Entretenimiento</a:t>
            </a: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vacío o constructivo</a:t>
            </a:r>
          </a:p>
          <a:p>
            <a:pPr lvl="2">
              <a:buFont typeface="Arial" pitchFamily="34" charset="0"/>
              <a:buChar char="•"/>
            </a:pP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Vestimenta</a:t>
            </a: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impúdica u honorable</a:t>
            </a:r>
          </a:p>
          <a:p>
            <a:pPr lvl="2">
              <a:buFont typeface="Arial" pitchFamily="34" charset="0"/>
              <a:buChar char="•"/>
            </a:pP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Deudas</a:t>
            </a: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innecesarias o extraordinarias</a:t>
            </a:r>
          </a:p>
          <a:p>
            <a:pPr lvl="2">
              <a:buFont typeface="Arial" pitchFamily="34" charset="0"/>
              <a:buChar char="•"/>
            </a:pP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Educación</a:t>
            </a: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desvalorizada o valorada</a:t>
            </a:r>
          </a:p>
          <a:p>
            <a:pPr lvl="2">
              <a:buFont typeface="Arial" pitchFamily="34" charset="0"/>
              <a:buChar char="•"/>
            </a:pP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Hábitos</a:t>
            </a: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s-MX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conversaciones</a:t>
            </a: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y </a:t>
            </a:r>
            <a:r>
              <a:rPr lang="es-MX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costumbres</a:t>
            </a: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corruptas o puras</a:t>
            </a:r>
          </a:p>
          <a:p>
            <a:pPr lvl="2">
              <a:buFont typeface="Arial" pitchFamily="34" charset="0"/>
              <a:buChar char="•"/>
            </a:pP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Falta de </a:t>
            </a:r>
            <a:r>
              <a:rPr lang="es-MX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compromiso </a:t>
            </a: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o compromisos cumplidos</a:t>
            </a:r>
          </a:p>
          <a:p>
            <a:pPr lvl="2">
              <a:buFont typeface="Arial" pitchFamily="34" charset="0"/>
              <a:buChar char="•"/>
            </a:pP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Ideales</a:t>
            </a:r>
            <a:r>
              <a:rPr lang="es-MX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egoístas o virtuosos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66648" y="1182413"/>
            <a:ext cx="105628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¿Tendremos voz en la ética de la sociedad en la que vive mi familia?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13945" y="2443655"/>
            <a:ext cx="10562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Mateo 25:14-30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629104" y="1371600"/>
            <a:ext cx="96432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Su señor le dijo: </a:t>
            </a:r>
          </a:p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“Bien, buen siervo y fiel, </a:t>
            </a:r>
          </a:p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sobre poco has sido fiel, </a:t>
            </a:r>
          </a:p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sobre mucho te pondré. </a:t>
            </a:r>
          </a:p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Entra en el gozo de tu señor.”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Mateo 25:23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521837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36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Meditar y orar sobre mi compromiso personal y familiar con la administración que agrada a Dios.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6448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latin typeface="Wide Latin" pitchFamily="18" charset="0"/>
              </a:rPr>
              <a:t>¡</a:t>
            </a:r>
            <a:r>
              <a:rPr lang="en-US" sz="9600" b="1" dirty="0" err="1" smtClean="0">
                <a:solidFill>
                  <a:schemeClr val="bg1"/>
                </a:solidFill>
                <a:latin typeface="Wide Latin" pitchFamily="18" charset="0"/>
              </a:rPr>
              <a:t>Muchas</a:t>
            </a:r>
            <a:r>
              <a:rPr lang="en-US" sz="9600" b="1" dirty="0" smtClean="0">
                <a:solidFill>
                  <a:schemeClr val="bg1"/>
                </a:solidFill>
                <a:latin typeface="Wide Latin" pitchFamily="18" charset="0"/>
              </a:rPr>
              <a:t> gracias!</a:t>
            </a:r>
            <a:endParaRPr lang="en-US" sz="9600" b="1" dirty="0">
              <a:solidFill>
                <a:schemeClr val="bg1"/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12 Reflexiones Teológicas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3 Administración Personal y Familiar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87821" y="2065282"/>
            <a:ext cx="105628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¿Tendremos voz en la ética de la sociedad?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66648" y="1182413"/>
            <a:ext cx="105628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¿Tendremos voz en la ética de la sociedad en la que vive mi familia?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82414" y="2349062"/>
            <a:ext cx="10562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Reflexiones Teológicas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27435" y="1340069"/>
            <a:ext cx="70944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Administración Personal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 Familiar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9352" y="740979"/>
            <a:ext cx="105628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¿Desperdiciamos?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¿Descuidamos?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¿Maltratamos?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¿Eso Agrada a Dios?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50883" y="409903"/>
            <a:ext cx="1056289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¿Desperdiciamos? ¿Descuidamos?</a:t>
            </a:r>
          </a:p>
          <a:p>
            <a:pPr algn="ctr"/>
            <a:r>
              <a:rPr lang="es-MX" sz="4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¿Maltratamos?</a:t>
            </a:r>
          </a:p>
          <a:p>
            <a:pPr algn="ctr"/>
            <a:r>
              <a:rPr lang="es-MX" sz="40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¿Eso Agrada a Dios?</a:t>
            </a:r>
          </a:p>
          <a:p>
            <a:pPr algn="ctr"/>
            <a:endParaRPr lang="es-MX" sz="4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¿Cómo administramos la salud, la educación, la convivencia, la seguridad, la relación y demás ámbitos 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personales y familiares?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9352" y="740979"/>
            <a:ext cx="1056289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Prosperidad 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personal o familiar</a:t>
            </a:r>
          </a:p>
          <a:p>
            <a:pPr algn="ctr"/>
            <a:r>
              <a:rPr lang="es-MX" sz="8000" i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Diferente a</a:t>
            </a:r>
          </a:p>
          <a:p>
            <a:pPr algn="ctr"/>
            <a:r>
              <a:rPr lang="es-MX" sz="8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Responsabilidad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491</Words>
  <Application>Microsoft Office PowerPoint</Application>
  <PresentationFormat>Personalizado</PresentationFormat>
  <Paragraphs>107</Paragraphs>
  <Slides>16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Whirligig design template</vt:lpstr>
      <vt:lpstr>36</vt:lpstr>
      <vt:lpstr>U. 12 Reflexiones Teológicas L. 3 Administración Personal y Familiar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   Tarea  No. 36</vt:lpstr>
      <vt:lpstr>¡Muchas gracias!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2018-02-20T21:06:03Z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