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2" r:id="rId5"/>
    <p:sldId id="261" r:id="rId6"/>
    <p:sldId id="260" r:id="rId7"/>
    <p:sldId id="264" r:id="rId8"/>
    <p:sldId id="269" r:id="rId9"/>
    <p:sldId id="268" r:id="rId10"/>
    <p:sldId id="267" r:id="rId11"/>
    <p:sldId id="266" r:id="rId12"/>
    <p:sldId id="265" r:id="rId13"/>
    <p:sldId id="270" r:id="rId14"/>
    <p:sldId id="275" r:id="rId15"/>
    <p:sldId id="274" r:id="rId16"/>
    <p:sldId id="273" r:id="rId17"/>
    <p:sldId id="272" r:id="rId18"/>
    <p:sldId id="27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215" autoAdjust="0"/>
  </p:normalViewPr>
  <p:slideViewPr>
    <p:cSldViewPr snapToGrid="0">
      <p:cViewPr>
        <p:scale>
          <a:sx n="100" d="100"/>
          <a:sy n="100" d="100"/>
        </p:scale>
        <p:origin x="67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20.11.2021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3.2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Стародавні писці та їхня робота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Підготовка папірусу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Унціальне та мінускульне письмо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Палімпсест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3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Стародавні писці та їхня робота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Підготовка папірусу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Унціальне та мінускульне письмо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Палімпсест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Злите написання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9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Стародавні писці та їхня робота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Підготовка папірусу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Унціальне та мінускульне письмо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Палімпсест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Злите написання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Скорочення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Скрипторії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171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Скрипторії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Вартість переписування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02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Скрипторії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Вартість переписування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Важкість роботи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13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Скрипторії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Вартість переписування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Важкість роботи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Приклад з заміток на полях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82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Скрипторії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Вартість переписування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Важкість роботи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Приклад з заміток на полях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Відплата за важку працю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417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Скрипторії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Вартість переписування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Важкість роботи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Приклад з заміток на полях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Відплата за важку працю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Приклад висновку у кінці книги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87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 чого виготовлялися книги у давнину: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 чого виготовлялися книги у давнину: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Пергамент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3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 чого виготовлялися книги у давнину: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Пергамент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Форми стародавніх книг: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1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 чого виготовлялися книги у давнину: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Пергамент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Форми стародавніх книг: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Папірусний свиток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24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 чого виготовлялися книги у давнину: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Пергамент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Форми стародавніх книг: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Папірусний свиток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Кодекс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27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Стародавні писці та їхня робота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69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Стародавні писці та їхня робота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Підготовка папірусу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1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685262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Стародавні писці та їхня робота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Підготовка папірусу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Унціальне та мінускульне письмо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3B28FA-4179-49E6-B7FC-F621A01F3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6313"/>
                    </a14:imgEffect>
                    <a14:imgEffect>
                      <a14:brightnessContrast contrast="4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6125" y="1770987"/>
            <a:ext cx="4381889" cy="40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7203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182</TotalTime>
  <Words>205</Words>
  <Application>Microsoft Office PowerPoint</Application>
  <PresentationFormat>Широкоэкранный</PresentationFormat>
  <Paragraphs>83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Капля</vt:lpstr>
      <vt:lpstr>Богослов’я 1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25</cp:revision>
  <dcterms:created xsi:type="dcterms:W3CDTF">2021-03-08T18:15:17Z</dcterms:created>
  <dcterms:modified xsi:type="dcterms:W3CDTF">2021-11-20T20:40:08Z</dcterms:modified>
</cp:coreProperties>
</file>