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sldIdLst>
    <p:sldId id="271" r:id="rId2"/>
    <p:sldId id="272" r:id="rId3"/>
    <p:sldId id="274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86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1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3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6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30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7860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747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965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5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114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15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7005A067-EC92-4832-B963-555738F92140}" type="datetimeFigureOut">
              <a:rPr lang="en-US" smtClean="0"/>
              <a:t>9/10/19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659EBD3-DFE0-4BAE-B8DD-0759EFF426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6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FA223D-A03C-4B74-B797-EF7CFBA27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hour consultation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5036C8-580A-4E5E-ACE0-051026D48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Recent dating experience</a:t>
            </a:r>
          </a:p>
          <a:p>
            <a:r>
              <a:rPr lang="en-US" dirty="0"/>
              <a:t>Relationship history</a:t>
            </a:r>
          </a:p>
          <a:p>
            <a:r>
              <a:rPr lang="en-US" dirty="0"/>
              <a:t>Family history</a:t>
            </a:r>
          </a:p>
          <a:p>
            <a:r>
              <a:rPr lang="en-US" dirty="0"/>
              <a:t>Financial / Medical / Professional</a:t>
            </a:r>
          </a:p>
          <a:p>
            <a:r>
              <a:rPr lang="en-US" dirty="0"/>
              <a:t>Relationship goals</a:t>
            </a:r>
          </a:p>
          <a:p>
            <a:r>
              <a:rPr lang="en-US" dirty="0"/>
              <a:t>Describe match</a:t>
            </a:r>
          </a:p>
          <a:p>
            <a:r>
              <a:rPr lang="en-US" dirty="0"/>
              <a:t>Customize program</a:t>
            </a:r>
          </a:p>
          <a:p>
            <a:r>
              <a:rPr lang="en-US" dirty="0"/>
              <a:t>Coaching free with Matchmaking</a:t>
            </a:r>
          </a:p>
          <a:p>
            <a:r>
              <a:rPr lang="en-US" dirty="0"/>
              <a:t>Coaching homework – send photos and profile</a:t>
            </a:r>
          </a:p>
        </p:txBody>
      </p:sp>
    </p:spTree>
    <p:extLst>
      <p:ext uri="{BB962C8B-B14F-4D97-AF65-F5344CB8AC3E}">
        <p14:creationId xmlns:p14="http://schemas.microsoft.com/office/powerpoint/2010/main" val="348732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99984F-99CF-4123-9EE4-D04A4FBB2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Coaching week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A09AE5-5E68-4F01-9EE6-464553F96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Getting to know the client in depth</a:t>
            </a:r>
          </a:p>
          <a:p>
            <a:pPr marL="0" indent="0">
              <a:buNone/>
            </a:pPr>
            <a:r>
              <a:rPr lang="en-US" dirty="0"/>
              <a:t>         1. Dating history</a:t>
            </a:r>
          </a:p>
          <a:p>
            <a:pPr marL="0" indent="0">
              <a:buNone/>
            </a:pPr>
            <a:r>
              <a:rPr lang="en-US" dirty="0"/>
              <a:t>        2. Relationship history</a:t>
            </a:r>
          </a:p>
          <a:p>
            <a:pPr marL="0" indent="0">
              <a:buNone/>
            </a:pPr>
            <a:r>
              <a:rPr lang="en-US" dirty="0"/>
              <a:t>        3. What are the concerns you want to address?</a:t>
            </a:r>
          </a:p>
          <a:p>
            <a:pPr marL="0" indent="0">
              <a:buNone/>
            </a:pPr>
            <a:r>
              <a:rPr lang="en-US" dirty="0"/>
              <a:t>        4. What questions do you have for me?</a:t>
            </a:r>
          </a:p>
          <a:p>
            <a:pPr marL="0" indent="0">
              <a:buNone/>
            </a:pPr>
            <a:r>
              <a:rPr lang="en-US" dirty="0"/>
              <a:t>        5. Homework </a:t>
            </a:r>
          </a:p>
          <a:p>
            <a:pPr marL="0" indent="0">
              <a:buNone/>
            </a:pPr>
            <a:r>
              <a:rPr lang="en-US" dirty="0"/>
              <a:t>             - List</a:t>
            </a:r>
          </a:p>
          <a:p>
            <a:pPr marL="0" indent="0">
              <a:buNone/>
            </a:pPr>
            <a:r>
              <a:rPr lang="en-US" dirty="0"/>
              <a:t>            - Schedule professional photos</a:t>
            </a:r>
          </a:p>
          <a:p>
            <a:pPr marL="0" indent="0">
              <a:buNone/>
            </a:pPr>
            <a:r>
              <a:rPr lang="en-US" dirty="0"/>
              <a:t>            - Review photos and profile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00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CA62FE-7AB9-4ADD-B65D-7053F8DD8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1 Directions – The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92C283-DD45-4138-9EF3-9D0CF48AA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Write out a list of your dream partner.  Don’t hold anything back.  The list must have ATLEAST 10 items and can be up to 2 pages.  Please use bullet points and be as detailed as possible.  </a:t>
            </a:r>
          </a:p>
          <a:p>
            <a:pPr marL="0" indent="0">
              <a:buNone/>
            </a:pPr>
            <a:r>
              <a:rPr lang="en-US" dirty="0"/>
              <a:t>You can include:</a:t>
            </a:r>
          </a:p>
          <a:p>
            <a:pPr>
              <a:buFontTx/>
              <a:buChar char="-"/>
            </a:pPr>
            <a:r>
              <a:rPr lang="en-US" dirty="0"/>
              <a:t>Religion, politics, age range, education, income, character, personality, lifestyle, height, looks, hobbies and interests, health, fitness, diet, substance use, relationship goals, divorced / never married, children, how they treat you, how they make you FEEL.</a:t>
            </a:r>
          </a:p>
        </p:txBody>
      </p:sp>
    </p:spTree>
    <p:extLst>
      <p:ext uri="{BB962C8B-B14F-4D97-AF65-F5344CB8AC3E}">
        <p14:creationId xmlns:p14="http://schemas.microsoft.com/office/powerpoint/2010/main" val="3154714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1495</TotalTime>
  <Words>199</Words>
  <Application>Microsoft Macintosh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Corbel</vt:lpstr>
      <vt:lpstr>Wingdings</vt:lpstr>
      <vt:lpstr>Banded</vt:lpstr>
      <vt:lpstr>One hour consultation</vt:lpstr>
      <vt:lpstr>Coaching week 1</vt:lpstr>
      <vt:lpstr>Homework 1 Directions – The List</vt:lpstr>
    </vt:vector>
  </TitlesOfParts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 Coaching</dc:title>
  <dc:creator>Kristina</dc:creator>
  <cp:lastModifiedBy>Wally DELAFUENTE</cp:lastModifiedBy>
  <cp:revision>33</cp:revision>
  <dcterms:created xsi:type="dcterms:W3CDTF">2019-09-03T14:41:55Z</dcterms:created>
  <dcterms:modified xsi:type="dcterms:W3CDTF">2019-09-10T15:02:29Z</dcterms:modified>
</cp:coreProperties>
</file>