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8"/>
  </p:notesMasterIdLst>
  <p:handoutMasterIdLst>
    <p:handoutMasterId r:id="rId9"/>
  </p:handoutMasterIdLst>
  <p:sldIdLst>
    <p:sldId id="263" r:id="rId2"/>
    <p:sldId id="546" r:id="rId3"/>
    <p:sldId id="350" r:id="rId4"/>
    <p:sldId id="353" r:id="rId5"/>
    <p:sldId id="354" r:id="rId6"/>
    <p:sldId id="40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45" d="100"/>
          <a:sy n="45" d="100"/>
        </p:scale>
        <p:origin x="54" y="4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85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60FF6-4F02-41AF-9D79-9820270FCBD6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7CFDA-6ECB-4984-BC1D-18C52F4245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525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609C5-75BB-4414-9338-7A1C0CAD17B5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BF0A6-9DE7-4D4F-86C7-D6F614E294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590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BF0A6-9DE7-4D4F-86C7-D6F614E2948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436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2">
                  <a:lumMod val="40000"/>
                  <a:lumOff val="60000"/>
                </a:schemeClr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pic>
        <p:nvPicPr>
          <p:cNvPr id="2" name="Picture 1" descr="Close up of a light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"/>
            <a:ext cx="5864352" cy="6851904"/>
          </a:xfrm>
          <a:prstGeom prst="rect">
            <a:avLst/>
          </a:prstGeom>
        </p:spPr>
      </p:pic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6012180" y="1850064"/>
            <a:ext cx="57734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3E7ED-526C-43D7-BA41-7DEE51FD568E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9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403F-04F5-4D09-800D-7870715B9ED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7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87C-0397-4298-B160-26D34EC67BB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404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5177-F084-49E7-ADEE-00812B3D582B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11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1422400" y="-54"/>
            <a:ext cx="1076545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5940" y="2600325"/>
            <a:ext cx="10166316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4" name="Picture 13" descr="Close up of light filament of a half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45079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5940" y="1066800"/>
            <a:ext cx="10166316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39ED-27B9-4997-BF90-3A238D0607E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70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4FCC-F745-44A0-B2E4-C91714F31EB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167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D0EA4-DCC4-4D4C-953F-F31E92EE505C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50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42F08-6BA5-45A1-80AB-C11AC921B6C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59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D82A9-7CD7-4D15-868B-D8AF30864858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34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108712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108712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BC6A-4AB7-47F1-904A-90BC8DD816B4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23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BC9A-EBF0-4E12-A1D3-DD221366B0A1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2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 descr="Close up of a light bulb"/>
          <p:cNvGrpSpPr/>
          <p:nvPr userDrawn="1"/>
        </p:nvGrpSpPr>
        <p:grpSpPr>
          <a:xfrm>
            <a:off x="0" y="0"/>
            <a:ext cx="12188952" cy="6858000"/>
            <a:chOff x="0" y="0"/>
            <a:chExt cx="12188952" cy="6858000"/>
          </a:xfrm>
        </p:grpSpPr>
        <p:sp>
          <p:nvSpPr>
            <p:cNvPr id="2" name="Rectangle 1"/>
            <p:cNvSpPr/>
            <p:nvPr userDrawn="1"/>
          </p:nvSpPr>
          <p:spPr>
            <a:xfrm>
              <a:off x="0" y="0"/>
              <a:ext cx="12188952" cy="68580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445079" cy="6858000"/>
            </a:xfrm>
            <a:prstGeom prst="rect">
              <a:avLst/>
            </a:prstGeom>
          </p:spPr>
        </p:pic>
      </p:grp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7157590A-740B-4548-A79B-F8E5167210D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en-US" dirty="0"/>
              <a:t>Add a footer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79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b="0" kern="1200">
          <a:solidFill>
            <a:schemeClr val="accent1"/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Middle and High School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 err="1"/>
              <a:t>Powerpoint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583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5EA81-5A57-416D-8BDC-BDE1AABE5F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3766332"/>
          </a:xfrm>
        </p:spPr>
        <p:txBody>
          <a:bodyPr>
            <a:normAutofit/>
          </a:bodyPr>
          <a:lstStyle/>
          <a:p>
            <a:r>
              <a:rPr lang="en-US" sz="20000" dirty="0"/>
              <a:t>		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A3392F-5F28-4FD3-876D-C524D10AD3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2180" y="6498102"/>
            <a:ext cx="5773420" cy="165588"/>
          </a:xfrm>
        </p:spPr>
        <p:txBody>
          <a:bodyPr>
            <a:normAutofit fontScale="325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309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183D7-63E1-40D2-A2E9-86AFB1D4D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Paired Vowels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C8F73-342B-40C5-82FD-1A198B9EA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paired vowels make the </a:t>
            </a:r>
            <a:r>
              <a:rPr lang="en-US" b="1" u="sng" dirty="0"/>
              <a:t>Long and short   e	sound</a:t>
            </a:r>
          </a:p>
          <a:p>
            <a:r>
              <a:rPr lang="en-US" sz="2800" b="1" u="sng" dirty="0" err="1"/>
              <a:t>ee</a:t>
            </a:r>
            <a:r>
              <a:rPr lang="en-US" sz="2800" b="1" u="sng" dirty="0"/>
              <a:t> – long e</a:t>
            </a:r>
            <a:r>
              <a:rPr lang="en-US" sz="2800" b="1" dirty="0"/>
              <a:t>		</a:t>
            </a:r>
            <a:r>
              <a:rPr lang="en-US" sz="2800" b="1" u="sng" dirty="0" err="1"/>
              <a:t>ea</a:t>
            </a:r>
            <a:r>
              <a:rPr lang="en-US" sz="2800" b="1" u="sng" dirty="0"/>
              <a:t> – long e</a:t>
            </a:r>
            <a:r>
              <a:rPr lang="en-US" sz="2800" b="1" dirty="0"/>
              <a:t>		</a:t>
            </a:r>
            <a:r>
              <a:rPr lang="en-US" sz="2800" b="1" u="sng" dirty="0" err="1"/>
              <a:t>ea</a:t>
            </a:r>
            <a:r>
              <a:rPr lang="en-US" sz="2800" b="1" u="sng" dirty="0"/>
              <a:t>- short e</a:t>
            </a:r>
          </a:p>
          <a:p>
            <a:r>
              <a:rPr lang="en-US" sz="2800" dirty="0"/>
              <a:t>meet			ear				head</a:t>
            </a:r>
          </a:p>
          <a:p>
            <a:r>
              <a:rPr lang="en-US" sz="2800" dirty="0"/>
              <a:t>sleep			speak			bread</a:t>
            </a:r>
          </a:p>
          <a:p>
            <a:r>
              <a:rPr lang="en-US" sz="2800" dirty="0"/>
              <a:t>seen			read				read	</a:t>
            </a:r>
          </a:p>
          <a:p>
            <a:r>
              <a:rPr lang="en-US" sz="2800" dirty="0"/>
              <a:t>keep			beak				lead		</a:t>
            </a:r>
          </a:p>
        </p:txBody>
      </p:sp>
    </p:spTree>
    <p:extLst>
      <p:ext uri="{BB962C8B-B14F-4D97-AF65-F5344CB8AC3E}">
        <p14:creationId xmlns:p14="http://schemas.microsoft.com/office/powerpoint/2010/main" val="1836535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D2156-9F31-4000-870D-62215481D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Sentences with paired vowels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B149F-B781-4688-90A8-47AC23B24C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1620" y="1447800"/>
            <a:ext cx="10379964" cy="523875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meet- 1.  Dan and Lucas will meet their friends on 				Monday see a movie.  </a:t>
            </a:r>
          </a:p>
          <a:p>
            <a:r>
              <a:rPr lang="en-US" sz="2800" dirty="0"/>
              <a:t>sleep-  2.  Amaya thought about sleep as she worked 			on cleaning the kitchen.</a:t>
            </a:r>
          </a:p>
          <a:p>
            <a:r>
              <a:rPr lang="en-US" sz="2800" u="sng" dirty="0"/>
              <a:t>read</a:t>
            </a:r>
            <a:r>
              <a:rPr lang="en-US" sz="2800" dirty="0"/>
              <a:t>-    3.  Wally met his family at the library to check out 		a book to read his children.</a:t>
            </a:r>
          </a:p>
          <a:p>
            <a:r>
              <a:rPr lang="en-US" sz="2800" dirty="0"/>
              <a:t>speak- 4.  April did not speak until the professor 				finished passing the test to the classroom.</a:t>
            </a:r>
          </a:p>
          <a:p>
            <a:r>
              <a:rPr lang="en-US" sz="2800" u="sng" dirty="0"/>
              <a:t>read</a:t>
            </a:r>
            <a:r>
              <a:rPr lang="en-US" sz="2800" dirty="0"/>
              <a:t>-  5.  On a sunny day, Micah read a book under the 		huge shady tree. </a:t>
            </a:r>
          </a:p>
          <a:p>
            <a:r>
              <a:rPr lang="en-US" sz="2800" dirty="0"/>
              <a:t>bread- 6.  Lisa bought a loaf of bread to make 				sandwiches for her friends.  </a:t>
            </a:r>
          </a:p>
        </p:txBody>
      </p:sp>
    </p:spTree>
    <p:extLst>
      <p:ext uri="{BB962C8B-B14F-4D97-AF65-F5344CB8AC3E}">
        <p14:creationId xmlns:p14="http://schemas.microsoft.com/office/powerpoint/2010/main" val="4052093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4E290-DEAF-4081-AB52-063D0EC27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Practice 2:  Writing sentences on your 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B3DA3-6A19-4FDF-8C89-B3EAC9762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4144" y="1447800"/>
            <a:ext cx="9997440" cy="5135562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seen   1.____________________________________.</a:t>
            </a:r>
          </a:p>
          <a:p>
            <a:endParaRPr lang="en-US" sz="2800" dirty="0"/>
          </a:p>
          <a:p>
            <a:r>
              <a:rPr lang="en-US" sz="2800" dirty="0"/>
              <a:t>keep   2.____________________________________.</a:t>
            </a:r>
          </a:p>
          <a:p>
            <a:endParaRPr lang="en-US" sz="2800" dirty="0"/>
          </a:p>
          <a:p>
            <a:r>
              <a:rPr lang="en-US" sz="2800" dirty="0"/>
              <a:t>head  3.____________________________________.</a:t>
            </a:r>
          </a:p>
          <a:p>
            <a:endParaRPr lang="en-US" sz="2800" dirty="0"/>
          </a:p>
          <a:p>
            <a:r>
              <a:rPr lang="en-US" sz="2800" dirty="0"/>
              <a:t>lead   4.____________________________________.</a:t>
            </a:r>
          </a:p>
          <a:p>
            <a:endParaRPr lang="en-US" sz="2800" dirty="0"/>
          </a:p>
          <a:p>
            <a:r>
              <a:rPr lang="en-US" sz="2800" dirty="0"/>
              <a:t>ear     5.___________________________________.</a:t>
            </a:r>
          </a:p>
          <a:p>
            <a:endParaRPr lang="en-US" sz="2800" dirty="0"/>
          </a:p>
          <a:p>
            <a:r>
              <a:rPr lang="en-US" sz="2800" dirty="0"/>
              <a:t>beak  6.___________________________________.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687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A167F-7415-4A5D-A970-0888D8B5E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Fluency – Practice reading sight words as fast as you can for 1 minute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0E506-B9C6-4901-A4CA-BAD3F6C98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4144" y="1447800"/>
            <a:ext cx="9997440" cy="5135562"/>
          </a:xfrm>
        </p:spPr>
        <p:txBody>
          <a:bodyPr>
            <a:normAutofit lnSpcReduction="10000"/>
          </a:bodyPr>
          <a:lstStyle/>
          <a:p>
            <a:r>
              <a:rPr lang="en-US" sz="1800" b="1" dirty="0"/>
              <a:t>many	us		own		before		very	5</a:t>
            </a:r>
          </a:p>
          <a:p>
            <a:r>
              <a:rPr lang="en-US" sz="1800" b="1" dirty="0"/>
              <a:t>still		through		here		way		world	10</a:t>
            </a:r>
          </a:p>
          <a:p>
            <a:r>
              <a:rPr lang="en-US" sz="1800" b="1" dirty="0"/>
              <a:t>where	men		year		work		well	15</a:t>
            </a:r>
          </a:p>
          <a:p>
            <a:r>
              <a:rPr lang="en-US" sz="1800" b="1" dirty="0"/>
              <a:t>down	much		get		your		both	20</a:t>
            </a:r>
          </a:p>
          <a:p>
            <a:r>
              <a:rPr lang="en-US" sz="1800" b="1" dirty="0"/>
              <a:t>many	us		own		before		very	25</a:t>
            </a:r>
          </a:p>
          <a:p>
            <a:r>
              <a:rPr lang="en-US" sz="1800" b="1" dirty="0"/>
              <a:t>still		through		here		way		world	30</a:t>
            </a:r>
          </a:p>
          <a:p>
            <a:r>
              <a:rPr lang="en-US" sz="1800" b="1" dirty="0"/>
              <a:t>where	men		year		work		well	35</a:t>
            </a:r>
          </a:p>
          <a:p>
            <a:r>
              <a:rPr lang="en-US" sz="1800" b="1" dirty="0"/>
              <a:t>down	much		get		your		both	40</a:t>
            </a:r>
          </a:p>
          <a:p>
            <a:r>
              <a:rPr lang="en-US" sz="1800" b="1" dirty="0"/>
              <a:t>many	us		own		before		very	45</a:t>
            </a:r>
          </a:p>
          <a:p>
            <a:r>
              <a:rPr lang="en-US" sz="1800" b="1" dirty="0"/>
              <a:t>still		through		here		way		world	50</a:t>
            </a:r>
          </a:p>
          <a:p>
            <a:r>
              <a:rPr lang="en-US" sz="1800" b="1" dirty="0"/>
              <a:t>where	men		year		work		well	55</a:t>
            </a:r>
          </a:p>
          <a:p>
            <a:r>
              <a:rPr lang="en-US" sz="1800" b="1" dirty="0"/>
              <a:t>down	much		get		your		both	60</a:t>
            </a:r>
          </a:p>
          <a:p>
            <a:r>
              <a:rPr lang="en-US" sz="1800" b="1" dirty="0"/>
              <a:t>many	us		own		before		very	65</a:t>
            </a:r>
          </a:p>
          <a:p>
            <a:r>
              <a:rPr lang="en-US" sz="1800" b="1" dirty="0"/>
              <a:t>still		through		here		way		world	70</a:t>
            </a:r>
          </a:p>
          <a:p>
            <a:r>
              <a:rPr lang="en-US" sz="1800" b="1" dirty="0"/>
              <a:t>where	men		year		work		well	75</a:t>
            </a:r>
          </a:p>
        </p:txBody>
      </p:sp>
    </p:spTree>
    <p:extLst>
      <p:ext uri="{BB962C8B-B14F-4D97-AF65-F5344CB8AC3E}">
        <p14:creationId xmlns:p14="http://schemas.microsoft.com/office/powerpoint/2010/main" val="2236602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dea design templat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Idea design slides.potx" id="{DF01E6A4-6AA1-422C-B26D-6A4BADE1B013}" vid="{6A88D988-B038-48EA-B513-AE1D8F325C3E}"/>
    </a:ext>
  </a:extLst>
</a:theme>
</file>

<file path=ppt/theme/theme2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Idea design slides(2)</Template>
  <TotalTime>3</TotalTime>
  <Words>73</Words>
  <Application>Microsoft Office PowerPoint</Application>
  <PresentationFormat>Widescreen</PresentationFormat>
  <Paragraphs>46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Century Gothic</vt:lpstr>
      <vt:lpstr>Verdana</vt:lpstr>
      <vt:lpstr>Wingdings 2</vt:lpstr>
      <vt:lpstr>Idea design template</vt:lpstr>
      <vt:lpstr>Middle and High School</vt:lpstr>
      <vt:lpstr>  5</vt:lpstr>
      <vt:lpstr>Paired Vowels </vt:lpstr>
      <vt:lpstr>Sentences with paired vowels</vt:lpstr>
      <vt:lpstr>Practice 2:  Writing sentences on your own</vt:lpstr>
      <vt:lpstr>Fluency – Practice reading sight words as fast as you can for 1 minute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Susan De La Fuente</dc:creator>
  <cp:lastModifiedBy>Susan De La Fuente</cp:lastModifiedBy>
  <cp:revision>2</cp:revision>
  <dcterms:created xsi:type="dcterms:W3CDTF">2018-05-07T13:54:07Z</dcterms:created>
  <dcterms:modified xsi:type="dcterms:W3CDTF">2018-05-07T14:12:03Z</dcterms:modified>
</cp:coreProperties>
</file>