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8"/>
  </p:notesMasterIdLst>
  <p:handoutMasterIdLst>
    <p:handoutMasterId r:id="rId9"/>
  </p:handoutMasterIdLst>
  <p:sldIdLst>
    <p:sldId id="263" r:id="rId2"/>
    <p:sldId id="523" r:id="rId3"/>
    <p:sldId id="327" r:id="rId4"/>
    <p:sldId id="278" r:id="rId5"/>
    <p:sldId id="555" r:id="rId6"/>
    <p:sldId id="40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5" autoAdjust="0"/>
    <p:restoredTop sz="94660"/>
  </p:normalViewPr>
  <p:slideViewPr>
    <p:cSldViewPr snapToGrid="0">
      <p:cViewPr varScale="1">
        <p:scale>
          <a:sx n="43" d="100"/>
          <a:sy n="43" d="100"/>
        </p:scale>
        <p:origin x="42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0FF6-4F02-41AF-9D79-9820270FCBD6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CFDA-6ECB-4984-BC1D-18C52F4245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25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609C5-75BB-4414-9338-7A1C0CAD17B5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BF0A6-9DE7-4D4F-86C7-D6F614E294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9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BF0A6-9DE7-4D4F-86C7-D6F614E2948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118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" name="Picture 1" descr="Close up of a light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5864352" cy="6851904"/>
          </a:xfrm>
          <a:prstGeom prst="rect">
            <a:avLst/>
          </a:prstGeom>
        </p:spPr>
      </p:pic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6012180" y="1850064"/>
            <a:ext cx="57734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E7ED-526C-43D7-BA41-7DEE51FD568E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403F-04F5-4D09-800D-7870715B9ED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87C-0397-4298-B160-26D34EC67BB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40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177-F084-49E7-ADEE-00812B3D582B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422400" y="-54"/>
            <a:ext cx="1076545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940" y="2600325"/>
            <a:ext cx="10166316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4" name="Picture 13" descr="Close up of light filament of a half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5079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940" y="1066800"/>
            <a:ext cx="10166316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9ED-27B9-4997-BF90-3A238D0607E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4FCC-F745-44A0-B2E4-C91714F31EB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6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D0EA4-DCC4-4D4C-953F-F31E92EE505C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2F08-6BA5-45A1-80AB-C11AC921B6C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82A9-7CD7-4D15-868B-D8AF30864858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4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108712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108712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BC6A-4AB7-47F1-904A-90BC8DD816B4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C9A-EBF0-4E12-A1D3-DD221366B0A1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2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Close up of a light bulb"/>
          <p:cNvGrpSpPr/>
          <p:nvPr userDrawn="1"/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0"/>
              <a:ext cx="12188952" cy="685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45079" cy="6858000"/>
            </a:xfrm>
            <a:prstGeom prst="rect">
              <a:avLst/>
            </a:prstGeom>
          </p:spPr>
        </p:pic>
      </p:grp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7157590A-740B-4548-A79B-F8E5167210D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9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Middle and High School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err="1"/>
              <a:t>Powerpoint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58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CC8C5-54DD-43A7-A636-77A54E5189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4737882"/>
          </a:xfrm>
        </p:spPr>
        <p:txBody>
          <a:bodyPr>
            <a:normAutofit/>
          </a:bodyPr>
          <a:lstStyle/>
          <a:p>
            <a:r>
              <a:rPr lang="en-US" sz="20000" dirty="0"/>
              <a:t>	14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D9CA90-ECCD-4CBD-A007-E7E0DC4C8E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6498102"/>
            <a:ext cx="5773420" cy="97008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16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E0684-03EC-4E4C-BD5E-45DDC81C80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Dialogue for Home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E14D90-A4D7-4580-97C5-52034E3EEF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3531870"/>
            <a:ext cx="5773420" cy="70794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611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B664F-7799-4063-B952-6B112173B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Dialogue Pictures for Home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F7786-C141-4531-8E65-4BA834346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8780" y="1403266"/>
            <a:ext cx="18835675" cy="5137233"/>
          </a:xfrm>
        </p:spPr>
        <p:txBody>
          <a:bodyPr/>
          <a:lstStyle/>
          <a:p>
            <a:pPr marL="82296" indent="0">
              <a:buNone/>
            </a:pPr>
            <a:r>
              <a:rPr lang="en-US" dirty="0"/>
              <a:t>sweep the floor			mow the lawn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82296" indent="0">
              <a:buNone/>
            </a:pPr>
            <a:r>
              <a:rPr lang="en-US" dirty="0"/>
              <a:t>clean the windows		type on your computer</a:t>
            </a:r>
          </a:p>
          <a:p>
            <a:pPr marL="82296" indent="0">
              <a:buNone/>
            </a:pPr>
            <a:r>
              <a:rPr lang="en-US" dirty="0"/>
              <a:t>                                             </a:t>
            </a:r>
          </a:p>
        </p:txBody>
      </p:sp>
      <p:pic>
        <p:nvPicPr>
          <p:cNvPr id="2050" name="Picture 2" descr="https://tse3.mm.bing.net/th?id=OIP.VvTGs1O5fWfgLKSg4a8FWwHaJd&amp;pid=15.1&amp;P=0&amp;w=300&amp;h=300">
            <a:extLst>
              <a:ext uri="{FF2B5EF4-FFF2-40B4-BE49-F238E27FC236}">
                <a16:creationId xmlns:a16="http://schemas.microsoft.com/office/drawing/2014/main" id="{BBF6CEBD-0819-4652-B50A-2297D61F15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112486"/>
            <a:ext cx="1847850" cy="200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tse3.mm.bing.net/th?id=OIP.9gxC6h2dYQlrq7GmlhUOdAHaHj&amp;pid=15.1&amp;P=0&amp;w=300&amp;h=300">
            <a:extLst>
              <a:ext uri="{FF2B5EF4-FFF2-40B4-BE49-F238E27FC236}">
                <a16:creationId xmlns:a16="http://schemas.microsoft.com/office/drawing/2014/main" id="{F36ABFE2-5AE7-4503-AD58-FBA104FE1A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820" y="2112486"/>
            <a:ext cx="1897380" cy="200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tse4.mm.bing.net/th?id=OIP.450DAo-J9hUqfy60vlYKtwHaHT&amp;pid=15.1&amp;P=0&amp;w=175&amp;h=173">
            <a:extLst>
              <a:ext uri="{FF2B5EF4-FFF2-40B4-BE49-F238E27FC236}">
                <a16:creationId xmlns:a16="http://schemas.microsoft.com/office/drawing/2014/main" id="{EFD6DE17-33D4-4080-8954-E05CF54165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570" y="5070557"/>
            <a:ext cx="1666875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s://tse4.mm.bing.net/th?id=OIP.yDnvkAGneDqt9dbbycUjmgHaHa&amp;pid=15.1&amp;P=0&amp;w=300&amp;h=300">
            <a:extLst>
              <a:ext uri="{FF2B5EF4-FFF2-40B4-BE49-F238E27FC236}">
                <a16:creationId xmlns:a16="http://schemas.microsoft.com/office/drawing/2014/main" id="{33885A99-069E-457E-971A-7E5D4B44CA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287" y="4873624"/>
            <a:ext cx="16668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9014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E292D-413E-4B79-9F2B-A2EAA5DD9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1: Use the vocabulary words to write dialogue sentences on your own.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164E4-2067-4580-89BE-9035FB678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301285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21122-724B-419C-B0B1-3B16B77AC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Fluency – Practice reading sight words as fast as you can for 1 minute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5728C-0940-46D9-900E-C1CBBDC20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144" y="1447800"/>
            <a:ext cx="9997440" cy="5301916"/>
          </a:xfrm>
        </p:spPr>
        <p:txBody>
          <a:bodyPr>
            <a:normAutofit/>
          </a:bodyPr>
          <a:lstStyle/>
          <a:p>
            <a:r>
              <a:rPr lang="en-US" sz="1800" b="1" dirty="0"/>
              <a:t>girl		love		land		true		further		5</a:t>
            </a:r>
          </a:p>
          <a:p>
            <a:r>
              <a:rPr lang="en-US" sz="1800" b="1" dirty="0"/>
              <a:t>ground	provide		usually		feel		leave		10</a:t>
            </a:r>
          </a:p>
          <a:p>
            <a:r>
              <a:rPr lang="en-US" sz="1800" b="1" dirty="0"/>
              <a:t>party	plan		music		therefore	sound		15</a:t>
            </a:r>
          </a:p>
          <a:p>
            <a:r>
              <a:rPr lang="en-US" sz="1800" b="1" dirty="0"/>
              <a:t>mother	believe		education	strong		child		20</a:t>
            </a:r>
          </a:p>
          <a:p>
            <a:r>
              <a:rPr lang="en-US" sz="1800" b="1" dirty="0"/>
              <a:t>effect	cause		hard		kept		soon		25</a:t>
            </a:r>
          </a:p>
          <a:p>
            <a:r>
              <a:rPr lang="en-US" sz="1800" b="1" dirty="0"/>
              <a:t>girl		love		land		true		further		30</a:t>
            </a:r>
          </a:p>
          <a:p>
            <a:r>
              <a:rPr lang="en-US" sz="1800" b="1" dirty="0"/>
              <a:t>ground	provide		usually		feel		leave		35</a:t>
            </a:r>
          </a:p>
          <a:p>
            <a:r>
              <a:rPr lang="en-US" sz="1800" b="1" dirty="0"/>
              <a:t>party	plan		music		therefore	sound		40</a:t>
            </a:r>
          </a:p>
          <a:p>
            <a:r>
              <a:rPr lang="en-US" sz="1800" b="1" dirty="0"/>
              <a:t>mother	believe		education	strong		child		45</a:t>
            </a:r>
          </a:p>
          <a:p>
            <a:r>
              <a:rPr lang="en-US" sz="1800" b="1" dirty="0"/>
              <a:t> effect	cause		hard		kept		soon		50</a:t>
            </a:r>
          </a:p>
          <a:p>
            <a:r>
              <a:rPr lang="en-US" sz="1800" b="1" dirty="0"/>
              <a:t>girl		love		land		true		further		55</a:t>
            </a:r>
          </a:p>
          <a:p>
            <a:r>
              <a:rPr lang="en-US" sz="1800" b="1" dirty="0"/>
              <a:t>ground	provide		usually		feel		leave		60</a:t>
            </a:r>
          </a:p>
          <a:p>
            <a:r>
              <a:rPr lang="en-US" sz="1800" b="1" dirty="0"/>
              <a:t>party	plan		music		therefore	sound		65</a:t>
            </a:r>
          </a:p>
          <a:p>
            <a:r>
              <a:rPr lang="en-US" sz="1800" b="1" dirty="0"/>
              <a:t>mother	believe		education	strong		child		70</a:t>
            </a:r>
          </a:p>
          <a:p>
            <a:r>
              <a:rPr lang="en-US" sz="1800" b="1" dirty="0"/>
              <a:t>effect	cause		hard		kept		soon		75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35233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ea design templat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dea design slides.potx" id="{DF01E6A4-6AA1-422C-B26D-6A4BADE1B013}" vid="{6A88D988-B038-48EA-B513-AE1D8F325C3E}"/>
    </a:ext>
  </a:extLst>
</a:theme>
</file>

<file path=ppt/theme/theme2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 design slides(2)</Template>
  <TotalTime>2</TotalTime>
  <Words>47</Words>
  <Application>Microsoft Office PowerPoint</Application>
  <PresentationFormat>Widescreen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Century Gothic</vt:lpstr>
      <vt:lpstr>Verdana</vt:lpstr>
      <vt:lpstr>Wingdings 2</vt:lpstr>
      <vt:lpstr>Idea design template</vt:lpstr>
      <vt:lpstr>Middle and High School</vt:lpstr>
      <vt:lpstr> 14</vt:lpstr>
      <vt:lpstr>Dialogue for Home</vt:lpstr>
      <vt:lpstr>Dialogue Pictures for Home</vt:lpstr>
      <vt:lpstr>Practice 1: Use the vocabulary words to write dialogue sentences on your own.  </vt:lpstr>
      <vt:lpstr>Fluency – Practice reading sight words as fast as you can for 1 minute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Susan De La Fuente</dc:creator>
  <cp:lastModifiedBy>Susan De La Fuente</cp:lastModifiedBy>
  <cp:revision>2</cp:revision>
  <dcterms:created xsi:type="dcterms:W3CDTF">2018-05-07T14:22:17Z</dcterms:created>
  <dcterms:modified xsi:type="dcterms:W3CDTF">2018-05-07T20:49:10Z</dcterms:modified>
</cp:coreProperties>
</file>