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75C64-5FB8-49DF-AE26-83A6C312E93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0D80-B365-4EC2-8E39-74A3E66ED0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16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572000"/>
            <a:ext cx="45339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Expository Preaching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001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what it is to have little, and I know what it is to have plenty. In any and all circumstances I have learned the secret of being well-fed and of going hungry, of having plenty and of being in need. </a:t>
            </a:r>
            <a:r>
              <a:rPr lang="en-US" sz="4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do all things through him who strengthens me.  NRSV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914400"/>
            <a:ext cx="8001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“Submit to God and be at peace with him; in this way prosperity will come to you.”  Job 22:21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38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 smtClean="0"/>
              <a:t>7 </a:t>
            </a:r>
            <a:r>
              <a:rPr lang="en-US" sz="3200" dirty="0" smtClean="0"/>
              <a:t>After the </a:t>
            </a:r>
            <a:r>
              <a:rPr lang="en-US" sz="3200" cap="small" dirty="0" smtClean="0"/>
              <a:t>Lord</a:t>
            </a:r>
            <a:r>
              <a:rPr lang="en-US" sz="3200" dirty="0" smtClean="0"/>
              <a:t> had said these things to Job, he said to </a:t>
            </a:r>
            <a:r>
              <a:rPr lang="en-US" sz="3200" dirty="0" err="1" smtClean="0"/>
              <a:t>Eliphaz</a:t>
            </a:r>
            <a:r>
              <a:rPr lang="en-US" sz="3200" dirty="0" smtClean="0"/>
              <a:t> the </a:t>
            </a:r>
            <a:r>
              <a:rPr lang="en-US" sz="3200" dirty="0" err="1" smtClean="0"/>
              <a:t>Temanite</a:t>
            </a:r>
            <a:r>
              <a:rPr lang="en-US" sz="3200" dirty="0" smtClean="0"/>
              <a:t>, “I am angry with you and your two friends, because you have not spoken the truth about me, as my servant Job has. </a:t>
            </a:r>
            <a:r>
              <a:rPr lang="en-US" sz="3200" baseline="30000" dirty="0" smtClean="0"/>
              <a:t>8 </a:t>
            </a:r>
            <a:r>
              <a:rPr lang="en-US" sz="3200" dirty="0" smtClean="0"/>
              <a:t>So now take seven bulls and seven rams and go to my servant Job and sacrifice a burnt offering for yourselves. My servant Job will pray for you, and I will accept his prayer and not deal with you according to your folly. You have not spoken the truth about me, as my servant Job has.”  Job 42:7-8 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609600"/>
            <a:ext cx="8763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of a Biblical concept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approach Bible with a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 childlike desire to hear the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story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understand and experience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what they understand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Historical, grammatical, and literary study of a passage in its context….</a:t>
            </a:r>
            <a:b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exegesis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context is king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848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…which the Holy Spirit first applies to the personality and experience of the preacher, then through the preacher, applies to the hearers.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-1"/>
            <a:ext cx="5650992" cy="68635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77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“…communication of truth through personality.”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87324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this means for me?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Styles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Pay attention to spiritual life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41" y="0"/>
            <a:ext cx="565354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7921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Preparing to Preach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Prayer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Study of the Bible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- Exegesis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Kinds/Styles of Sermons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7772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“Congregations ought to feel that their leader is a person of God and that the preacher’s words come from a relationship that is constantly renewing itself.  Congregations want to hear God’s word from someone who walks with Christ.”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US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Marketplace Preaching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p. 7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52600"/>
            <a:ext cx="83769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Sermon 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914400"/>
            <a:ext cx="861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Expository Preaching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/>
              <a:t>An </a:t>
            </a:r>
            <a:r>
              <a:rPr lang="en-US" sz="4800" b="1" dirty="0" smtClean="0"/>
              <a:t>exposition</a:t>
            </a:r>
            <a:r>
              <a:rPr lang="en-US" sz="4800" dirty="0" smtClean="0"/>
              <a:t> is the kind of sermon where the message and aim of the sermon are controlled by the message and aim of the biblical passage being preached.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322732" cy="516583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38400" y="5867400"/>
            <a:ext cx="46251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Haddon Robinson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“Expository preaching is the communication of a biblical concept, derived from and transmitted through a historical, grammatical, and literary study of a passage in its context, which the Holy Spirit first applies to the personality and experience of the preacher, then through the preacher, applies to the hearers.”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609600"/>
            <a:ext cx="8763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of a Biblical concept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approach Bible with a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  childlike desire to hear the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story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understand and experience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what they understand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Historical, grammatical, and literary study of a passage in its context….</a:t>
            </a:r>
            <a:b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exegesis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context is king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746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can do all things through him who strengthens me.” 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Philippians 4:13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3741</TotalTime>
  <Words>237</Words>
  <Application>Microsoft Office PowerPoint</Application>
  <PresentationFormat>On-screen Show (4:3)</PresentationFormat>
  <Paragraphs>46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6</cp:revision>
  <dcterms:created xsi:type="dcterms:W3CDTF">2019-07-10T00:02:38Z</dcterms:created>
  <dcterms:modified xsi:type="dcterms:W3CDTF">2019-10-28T13:51:49Z</dcterms:modified>
</cp:coreProperties>
</file>