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7" r:id="rId4"/>
    <p:sldId id="270" r:id="rId5"/>
    <p:sldId id="272" r:id="rId6"/>
    <p:sldId id="283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8" d="100"/>
          <a:sy n="58" d="100"/>
        </p:scale>
        <p:origin x="-11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2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6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0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7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4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9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7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0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2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3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7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The Decision Part 6</a:t>
            </a:r>
            <a:br>
              <a:rPr lang="en-US" b="1" dirty="0" smtClean="0"/>
            </a:br>
            <a:r>
              <a:rPr lang="en-US" b="1" dirty="0" smtClean="0"/>
              <a:t>Prioritization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008000"/>
                </a:solidFill>
              </a:rPr>
              <a:t>Three things coaches </a:t>
            </a:r>
            <a:r>
              <a:rPr lang="en-US" b="1" dirty="0" smtClean="0">
                <a:solidFill>
                  <a:srgbClr val="008000"/>
                </a:solidFill>
              </a:rPr>
              <a:t>do: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122" y="1739505"/>
            <a:ext cx="7717678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do what they plan to do (management)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89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1</a:t>
            </a:r>
            <a:r>
              <a:rPr lang="en-US" b="1" dirty="0" smtClean="0">
                <a:solidFill>
                  <a:srgbClr val="008000"/>
                </a:solidFill>
              </a:rPr>
              <a:t>. Help </a:t>
            </a:r>
            <a:r>
              <a:rPr lang="en-US" b="1" dirty="0">
                <a:solidFill>
                  <a:srgbClr val="008000"/>
                </a:solidFill>
              </a:rPr>
              <a:t>client figure out what they want to do (decision)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505"/>
            <a:ext cx="8229600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636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8000"/>
                </a:solidFill>
              </a:rPr>
              <a:t>The 3 basic model categories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654965"/>
            <a:ext cx="7399464" cy="415808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Brainstorm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Prioritize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Commitment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829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8000"/>
                </a:solidFill>
              </a:rPr>
              <a:t>Second Category: Prioritize action items models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7086" y="1804297"/>
            <a:ext cx="7244078" cy="4410504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Easiest vs. hardest model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ROI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</a:t>
            </a:r>
            <a:r>
              <a:rPr lang="en-US" dirty="0"/>
              <a:t> </a:t>
            </a:r>
            <a:r>
              <a:rPr lang="en-US" dirty="0" smtClean="0"/>
              <a:t>vs. </a:t>
            </a:r>
            <a:r>
              <a:rPr lang="en-US" dirty="0"/>
              <a:t>boring </a:t>
            </a:r>
            <a:r>
              <a:rPr lang="en-US" dirty="0" smtClean="0"/>
              <a:t>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Analytical prioritization vs. throwing a dart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Opportunities vs. Obligations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Challenge vs. </a:t>
            </a:r>
            <a:r>
              <a:rPr lang="en-US" dirty="0"/>
              <a:t>routine </a:t>
            </a:r>
            <a:r>
              <a:rPr lang="en-US" dirty="0" smtClean="0"/>
              <a:t>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Guilt vs. freedom </a:t>
            </a:r>
            <a:r>
              <a:rPr lang="en-US" dirty="0"/>
              <a:t>model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014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8"/>
            </a:pPr>
            <a:r>
              <a:rPr lang="en-US" dirty="0" smtClean="0"/>
              <a:t>Least </a:t>
            </a:r>
            <a:r>
              <a:rPr lang="en-US" dirty="0" err="1" smtClean="0"/>
              <a:t>unleading</a:t>
            </a:r>
            <a:r>
              <a:rPr lang="en-US" dirty="0" smtClean="0"/>
              <a:t> prioritization model:</a:t>
            </a:r>
          </a:p>
          <a:p>
            <a:pPr marL="0" indent="0">
              <a:buNone/>
            </a:pPr>
            <a:r>
              <a:rPr lang="en-US" dirty="0" smtClean="0"/>
              <a:t>What action oriented goal do you want to focus on for next week?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312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5945</TotalTime>
  <Words>132</Words>
  <Application>Microsoft Macintosh PowerPoint</Application>
  <PresentationFormat>On-screen Show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The Decision Part 6 Prioritization</vt:lpstr>
      <vt:lpstr>Three things coaches do:</vt:lpstr>
      <vt:lpstr>1. Help client figure out what they want to do (decision)</vt:lpstr>
      <vt:lpstr>The 3 basic model categories</vt:lpstr>
      <vt:lpstr>Second Category: Prioritize action items models</vt:lpstr>
      <vt:lpstr>PowerPoint Presentation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36</cp:revision>
  <dcterms:created xsi:type="dcterms:W3CDTF">2019-03-01T19:59:18Z</dcterms:created>
  <dcterms:modified xsi:type="dcterms:W3CDTF">2019-06-18T16:02:29Z</dcterms:modified>
</cp:coreProperties>
</file>