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38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37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73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812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07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28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2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7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53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95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9A99A-058F-4008-B732-559AAE6421C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9205F-B61D-4170-B01A-F6CD08AC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186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54337"/>
          </a:xfrm>
        </p:spPr>
        <p:txBody>
          <a:bodyPr/>
          <a:lstStyle/>
          <a:p>
            <a:r>
              <a:rPr lang="en-US" dirty="0" smtClean="0"/>
              <a:t>24 </a:t>
            </a:r>
            <a:r>
              <a:rPr lang="en-US" dirty="0" smtClean="0"/>
              <a:t>Concluding Questions</a:t>
            </a:r>
            <a:br>
              <a:rPr lang="en-US" dirty="0" smtClean="0"/>
            </a:br>
            <a:r>
              <a:rPr lang="en-US" sz="4400" dirty="0" smtClean="0"/>
              <a:t>(and one declaration)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44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2967335"/>
            <a:ext cx="762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Was Christianity good for women?</a:t>
            </a:r>
            <a:endParaRPr lang="en-US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692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19449"/>
            <a:ext cx="10515600" cy="295751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did not free us from the Law.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3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52775"/>
            <a:ext cx="10515600" cy="3024188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 a male savior save women?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070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57524"/>
            <a:ext cx="10515600" cy="3433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Where are we and where do we go today?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10312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24 Concluding Questions (and one declaration)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 Recap</dc:title>
  <dc:creator>losiek</dc:creator>
  <cp:lastModifiedBy>losiek</cp:lastModifiedBy>
  <cp:revision>4</cp:revision>
  <dcterms:created xsi:type="dcterms:W3CDTF">2019-05-11T23:23:30Z</dcterms:created>
  <dcterms:modified xsi:type="dcterms:W3CDTF">2019-05-15T20:04:16Z</dcterms:modified>
</cp:coreProperties>
</file>