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73" r:id="rId4"/>
    <p:sldId id="272" r:id="rId5"/>
    <p:sldId id="274" r:id="rId6"/>
    <p:sldId id="277" r:id="rId7"/>
    <p:sldId id="276" r:id="rId8"/>
    <p:sldId id="275" r:id="rId9"/>
    <p:sldId id="278" r:id="rId10"/>
    <p:sldId id="283" r:id="rId11"/>
    <p:sldId id="282" r:id="rId12"/>
    <p:sldId id="281" r:id="rId13"/>
    <p:sldId id="280" r:id="rId14"/>
    <p:sldId id="279" r:id="rId15"/>
    <p:sldId id="284" r:id="rId16"/>
    <p:sldId id="286" r:id="rId17"/>
    <p:sldId id="285" r:id="rId18"/>
    <p:sldId id="287" r:id="rId19"/>
    <p:sldId id="291" r:id="rId20"/>
    <p:sldId id="290" r:id="rId21"/>
    <p:sldId id="289" r:id="rId22"/>
    <p:sldId id="288" r:id="rId23"/>
    <p:sldId id="292" r:id="rId24"/>
    <p:sldId id="295" r:id="rId25"/>
    <p:sldId id="294" r:id="rId26"/>
    <p:sldId id="293" r:id="rId27"/>
    <p:sldId id="296" r:id="rId28"/>
    <p:sldId id="300" r:id="rId29"/>
    <p:sldId id="299" r:id="rId30"/>
    <p:sldId id="298" r:id="rId31"/>
    <p:sldId id="297" r:id="rId3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33" autoAdjust="0"/>
    <p:restoredTop sz="94215" autoAdjust="0"/>
  </p:normalViewPr>
  <p:slideViewPr>
    <p:cSldViewPr snapToGrid="0">
      <p:cViewPr varScale="1">
        <p:scale>
          <a:sx n="56" d="100"/>
          <a:sy n="56" d="100"/>
        </p:scale>
        <p:origin x="90" y="111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21.12.2021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46613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21.12.2021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6122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21.12.2021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65415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21.12.2021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3033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21.12.2021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80122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21.12.2021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01667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21.12.2021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64114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21.12.2021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11559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21.12.2021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4558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21.12.2021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374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21.12.2021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9401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21.12.2021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82062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21.12.2021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9916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21.12.2021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4521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21.12.2021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7957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21.12.2021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6462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21.12.2021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59088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EB73127-D939-4AC0-AB03-D5BE2F52F1AC}" type="datetimeFigureOut">
              <a:rPr lang="uk-UA" smtClean="0"/>
              <a:t>21.12.2021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7562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1012" y="148823"/>
            <a:ext cx="8689976" cy="250921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Богослов’я</a:t>
            </a:r>
            <a:r>
              <a:rPr lang="uk-UA" sz="6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</a:t>
            </a:r>
            <a:endParaRPr lang="uk-UA" sz="6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02400" y="2743200"/>
            <a:ext cx="10387200" cy="1371599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1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Інститут християнських лідерів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1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Професор Сергій </a:t>
            </a:r>
            <a:r>
              <a:rPr lang="uk-UA" sz="128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Перевишко</a:t>
            </a:r>
            <a:endParaRPr lang="uk-UA" sz="12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1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Серпень 2019 5</a:t>
            </a:r>
            <a:r>
              <a:rPr lang="uk-UA" sz="128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.1</a:t>
            </a:r>
            <a:endParaRPr lang="uk-UA" sz="12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9124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Теорії, що відкидають монотеїзм</a:t>
            </a:r>
            <a:endParaRPr lang="uk-UA" sz="4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42535" y="1596177"/>
            <a:ext cx="6473080" cy="47345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Атеїзм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Агностицизм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4B0F0E5-2BB9-4B8B-A3E3-B88410E1750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514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Теорії, що відкидають монотеїзм</a:t>
            </a:r>
            <a:endParaRPr lang="uk-UA" sz="4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42535" y="1596177"/>
            <a:ext cx="6473080" cy="47345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Атеїзм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Агностицизм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Еволюція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097AA99-3DF0-45C1-8FE0-9547D3959CE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122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Теорії, що відкидають монотеїзм</a:t>
            </a:r>
            <a:endParaRPr lang="uk-UA" sz="4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42535" y="1596177"/>
            <a:ext cx="6473080" cy="47345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Атеїзм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Агностицизм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Еволюція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Політеїзм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DDD27B4-D19C-46E0-B046-C717FB93152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3463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Теорії, що відкидають монотеїзм</a:t>
            </a:r>
            <a:endParaRPr lang="uk-UA" sz="4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42535" y="1596177"/>
            <a:ext cx="6473080" cy="47345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Атеїзм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Агностицизм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Еволюція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Політеїзм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Пантеїзм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3BC6B69-6442-4635-B5EE-AB73D25882E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1587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Теорії, що відкидають монотеїзм</a:t>
            </a:r>
            <a:endParaRPr lang="uk-UA" sz="4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42535" y="1596177"/>
            <a:ext cx="6473080" cy="4734588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Атеїзм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Агностицизм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Еволюція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Політеїзм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Пантеїзм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Деїзм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6C6B3E1-A589-48B6-8561-98544CDF35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9105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5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Імена Бога</a:t>
            </a:r>
            <a:endParaRPr lang="uk-UA" sz="115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42534" y="1596177"/>
            <a:ext cx="5930545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Єгова</a:t>
            </a:r>
            <a:endParaRPr lang="uk-UA" sz="4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317AB12-0E73-4657-9E39-DD86E4B4977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6962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5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Імена Бога</a:t>
            </a:r>
            <a:endParaRPr lang="uk-UA" sz="115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42534" y="1596177"/>
            <a:ext cx="5930545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Єгова</a:t>
            </a:r>
            <a:endParaRPr lang="uk-UA" sz="4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Елохім/ Бог – ΘΕΟΣ</a:t>
            </a:r>
            <a:endParaRPr lang="uk-UA" sz="4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BC396CD-5D8B-44B3-9018-D0B5AB9DB66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8909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5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Імена Бога</a:t>
            </a:r>
            <a:endParaRPr lang="uk-UA" sz="115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42534" y="1596177"/>
            <a:ext cx="5930545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Єгова</a:t>
            </a:r>
            <a:endParaRPr lang="uk-UA" sz="4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Елохім/ Бог – ΘΕΟΣ</a:t>
            </a:r>
            <a:endParaRPr lang="uk-UA" sz="4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0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Адонай</a:t>
            </a:r>
            <a:r>
              <a:rPr lang="uk-UA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/ </a:t>
            </a:r>
            <a:r>
              <a:rPr lang="uk-UA" sz="40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Кюріос</a:t>
            </a:r>
            <a:r>
              <a:rPr lang="uk-UA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ΚΥΡΙΟΣ</a:t>
            </a:r>
            <a:endParaRPr lang="uk-UA" sz="4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38AA90C-9446-4CCA-BFC8-5062F336786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6835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2588" y="246997"/>
            <a:ext cx="10786824" cy="1596177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Триєдність Бога: Історичний огляд оман та розвиток вчення про Трійцю</a:t>
            </a:r>
            <a:endParaRPr lang="uk-UA" sz="287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46170" y="1843174"/>
            <a:ext cx="5930545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Монархіанство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або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адопціанство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гностицизма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BA7D540-3D76-4D47-BE44-E7F35C73FEE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5273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2588" y="246997"/>
            <a:ext cx="10786824" cy="1596177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Триєдність Бога: Історичний огляд оман та розвиток вчення про Трійцю</a:t>
            </a:r>
            <a:endParaRPr lang="uk-UA" sz="287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46170" y="1843174"/>
            <a:ext cx="5930545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Монархіанство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або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адопціанство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гностицизма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Модалізм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або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савеліанство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021B63-50F0-42E4-AB0D-61A14F0F7F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4097" y="1914224"/>
            <a:ext cx="5151733" cy="371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743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5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Докази існування Бога</a:t>
            </a:r>
            <a:endParaRPr lang="uk-UA" sz="5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596177"/>
            <a:ext cx="6473080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Космологічний – створений світ каже про Творця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021B63-50F0-42E4-AB0D-61A14F0F7F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2562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2588" y="246997"/>
            <a:ext cx="10786824" cy="1596177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Триєдність Бога: Історичний огляд оман та розвиток вчення про Трійцю</a:t>
            </a:r>
            <a:endParaRPr lang="uk-UA" sz="287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46170" y="1843174"/>
            <a:ext cx="5930545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Монархіанство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або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адопціанство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гностицизма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Модалізм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або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савеліанство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Аріанство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C6C8CF2-9242-48DC-8BB2-613C16F8AC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642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2588" y="246997"/>
            <a:ext cx="10786824" cy="1596177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Триєдність Бога: Історичний огляд оман та розвиток вчення про Трійцю</a:t>
            </a:r>
            <a:endParaRPr lang="uk-UA" sz="287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46170" y="1843174"/>
            <a:ext cx="5930545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Монархіанство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або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адопціанство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гностицизма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Модалізм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або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савеліанство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Аріанство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Нікейський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собор 325 р.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1AC4E5D-F8E0-469F-AE00-3CDA4523436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8132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2588" y="246997"/>
            <a:ext cx="10786824" cy="1596177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Триєдність Бога: Історичний огляд оман та розвиток вчення про Трійцю</a:t>
            </a:r>
            <a:endParaRPr lang="uk-UA" sz="287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46170" y="1843174"/>
            <a:ext cx="5930545" cy="473458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Монархіанство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або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адопціанство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гностицизма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Модалізм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або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савеліанство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Аріанство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Нікейський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собор 325 р.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II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Вселенський собор у Константинополі 381 р.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F9C550C-1E11-4F2E-ABAF-BC92FB11B02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6354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2588" y="246997"/>
            <a:ext cx="10786824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Біблійне підґрунтя вчення про Трійцю</a:t>
            </a:r>
            <a:endParaRPr lang="uk-UA" sz="857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46170" y="1843174"/>
            <a:ext cx="6140894" cy="473458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Старий Заповіт: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Буття 1:26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FC1DA74-CF1E-42C7-8D21-619F45B3FB3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0119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2588" y="246997"/>
            <a:ext cx="10786824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Біблійне підґрунтя вчення про Трійцю</a:t>
            </a:r>
            <a:endParaRPr lang="uk-UA" sz="857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46170" y="1843174"/>
            <a:ext cx="6140894" cy="473458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Старий Заповіт: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Буття 1:26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200" b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Псалом 110:1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428A2DB-E926-4B55-98DC-F8941F9FD1E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4149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2588" y="246997"/>
            <a:ext cx="10786824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Біблійне підґрунтя вчення про Трійцю</a:t>
            </a:r>
            <a:endParaRPr lang="uk-UA" sz="857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46170" y="1843174"/>
            <a:ext cx="6140894" cy="473458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Старий Заповіт: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Буття 1:26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Псалом 109:1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Буття 19:24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FF419A0-CA18-45AC-A662-B992FFBAF1F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6163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2588" y="246997"/>
            <a:ext cx="10786824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Біблійне підґрунтя вчення про Трійцю</a:t>
            </a:r>
            <a:endParaRPr lang="uk-UA" sz="857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46170" y="1843174"/>
            <a:ext cx="6140894" cy="473458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Старий Заповіт: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Буття 1:26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Псалом 109:1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Буття 19:24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Ісаї 7:14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223ACAB-B948-48B1-B3A0-B69A048F3CD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7530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2588" y="246997"/>
            <a:ext cx="10786824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Біблійне підґрунтя вчення про Трійцю</a:t>
            </a:r>
            <a:endParaRPr lang="uk-UA" sz="255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46170" y="1843174"/>
            <a:ext cx="6140894" cy="473458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Новий Заповіт: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Дії 5:3-4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B3AC6FB-AC25-46DF-B084-99013250D45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3779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2588" y="246997"/>
            <a:ext cx="10786824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Біблійне підґрунтя вчення про Трійцю</a:t>
            </a:r>
            <a:endParaRPr lang="uk-UA" sz="255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46170" y="1843174"/>
            <a:ext cx="6140894" cy="473458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Новий Заповіт: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Дії 5:3-4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Матвія 28:19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D063983-A0E7-4BCD-B5DD-515671AE048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5483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2588" y="246997"/>
            <a:ext cx="10786824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Біблійне підґрунтя вчення про Трійцю</a:t>
            </a:r>
            <a:endParaRPr lang="uk-UA" sz="255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46170" y="1843174"/>
            <a:ext cx="6140894" cy="473458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Новий Заповіт: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Дії 5:3-4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Матвія 28:19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Луки 1:35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CF1156F-6C03-4C6E-B880-2A1178F90DE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189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5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Докази існування Бога</a:t>
            </a:r>
            <a:endParaRPr lang="uk-UA" sz="5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596177"/>
            <a:ext cx="6473080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Космологічний – створений світ каже про Творця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Телеологічний аргумент, </a:t>
            </a:r>
            <a:r>
              <a:rPr lang="uk-UA" sz="2800" b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або причинно-наслідковий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35D230D-EE9F-4176-8345-FC205061BB8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3252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2588" y="246997"/>
            <a:ext cx="10786824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Біблійне підґрунтя вчення про Трійцю</a:t>
            </a:r>
            <a:endParaRPr lang="uk-UA" sz="255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46170" y="1843174"/>
            <a:ext cx="6140894" cy="473458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Новий Заповіт: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Дії 5:3-4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Матвія 28:19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Луки 1:35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 </a:t>
            </a:r>
            <a:r>
              <a:rPr lang="uk-UA" sz="2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Коринтян</a:t>
            </a: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13:13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C950078-809C-4EFB-83AA-16C4154575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0667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2588" y="246997"/>
            <a:ext cx="10786824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Біблійне підґрунтя вчення про Трійцю</a:t>
            </a:r>
            <a:endParaRPr lang="uk-UA" sz="255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46170" y="1843174"/>
            <a:ext cx="6140894" cy="473458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Новий Заповіт: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Дії 5:3-4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Матвія 28:19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Луки 1:35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 </a:t>
            </a:r>
            <a:r>
              <a:rPr lang="uk-UA" sz="32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Коринтян</a:t>
            </a: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13:13 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 </a:t>
            </a:r>
            <a:r>
              <a:rPr lang="uk-UA" sz="32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Коринтян</a:t>
            </a: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2:4-8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266181A-381F-407C-8180-58391B498E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265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5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Докази існування Бога</a:t>
            </a:r>
            <a:endParaRPr lang="uk-UA" sz="5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596177"/>
            <a:ext cx="6473080" cy="473458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Космологічний – створений світ каже про Творця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Телеологічний аргумент, або причинно-наслідковий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Антропологічний аргумент – людина має усвідомлення   добра та зла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3C9C136-87EC-4573-91D3-582841ADED7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744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5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Докази існування Бога</a:t>
            </a:r>
            <a:endParaRPr lang="uk-UA" sz="5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596177"/>
            <a:ext cx="6473080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Моральний аргумент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1E104F3-F885-44E1-B357-950FA674B43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591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5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Докази існування Бога</a:t>
            </a:r>
            <a:endParaRPr lang="uk-UA" sz="5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596177"/>
            <a:ext cx="6473080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Моральний аргумент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Онтологічний аргумент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A454AF9-DCE1-4FEF-BA95-B5DB1F65786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644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5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Докази існування Бога</a:t>
            </a:r>
            <a:endParaRPr lang="uk-UA" sz="5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596177"/>
            <a:ext cx="6473080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Моральний аргумент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Онтологічний аргумент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Універсальність віри в існування Бога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63864C8-C75E-4319-82FC-523F5D06402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23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5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Докази існування Бога</a:t>
            </a:r>
            <a:endParaRPr lang="uk-UA" sz="5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596177"/>
            <a:ext cx="6473080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Моральний аргумент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Онтологічний аргумент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Універсальність віри в існування Бога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Доказ з Писання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472050A-F370-4468-9ED3-38A6DB4E629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784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Теорії, що відкидають монотеїзм</a:t>
            </a:r>
            <a:endParaRPr lang="uk-UA" sz="4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42535" y="1596177"/>
            <a:ext cx="6473080" cy="47345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Атеїзм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EEEA935-177A-4CD0-B0E7-541008F01DB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647471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tf00001031_wac</Template>
  <TotalTime>239</TotalTime>
  <Words>416</Words>
  <Application>Microsoft Office PowerPoint</Application>
  <PresentationFormat>Широкоэкранный</PresentationFormat>
  <Paragraphs>129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6" baseType="lpstr">
      <vt:lpstr>Arial</vt:lpstr>
      <vt:lpstr>Calibri</vt:lpstr>
      <vt:lpstr>Times New Roman</vt:lpstr>
      <vt:lpstr>Tw Cen MT</vt:lpstr>
      <vt:lpstr>Капля</vt:lpstr>
      <vt:lpstr>Богослов’я 1</vt:lpstr>
      <vt:lpstr>Докази існування Бога</vt:lpstr>
      <vt:lpstr>Докази існування Бога</vt:lpstr>
      <vt:lpstr>Докази існування Бога</vt:lpstr>
      <vt:lpstr>Докази існування Бога</vt:lpstr>
      <vt:lpstr>Докази існування Бога</vt:lpstr>
      <vt:lpstr>Докази існування Бога</vt:lpstr>
      <vt:lpstr>Докази існування Бога</vt:lpstr>
      <vt:lpstr>Теорії, що відкидають монотеїзм</vt:lpstr>
      <vt:lpstr>Теорії, що відкидають монотеїзм</vt:lpstr>
      <vt:lpstr>Теорії, що відкидають монотеїзм</vt:lpstr>
      <vt:lpstr>Теорії, що відкидають монотеїзм</vt:lpstr>
      <vt:lpstr>Теорії, що відкидають монотеїзм</vt:lpstr>
      <vt:lpstr>Теорії, що відкидають монотеїзм</vt:lpstr>
      <vt:lpstr>Імена Бога</vt:lpstr>
      <vt:lpstr>Імена Бога</vt:lpstr>
      <vt:lpstr>Імена Бога</vt:lpstr>
      <vt:lpstr>Триєдність Бога: Історичний огляд оман та розвиток вчення про Трійцю</vt:lpstr>
      <vt:lpstr>Триєдність Бога: Історичний огляд оман та розвиток вчення про Трійцю</vt:lpstr>
      <vt:lpstr>Триєдність Бога: Історичний огляд оман та розвиток вчення про Трійцю</vt:lpstr>
      <vt:lpstr>Триєдність Бога: Історичний огляд оман та розвиток вчення про Трійцю</vt:lpstr>
      <vt:lpstr>Триєдність Бога: Історичний огляд оман та розвиток вчення про Трійцю</vt:lpstr>
      <vt:lpstr>Біблійне підґрунтя вчення про Трійцю</vt:lpstr>
      <vt:lpstr>Біблійне підґрунтя вчення про Трійцю</vt:lpstr>
      <vt:lpstr>Біблійне підґрунтя вчення про Трійцю</vt:lpstr>
      <vt:lpstr>Біблійне підґрунтя вчення про Трійцю</vt:lpstr>
      <vt:lpstr>Біблійне підґрунтя вчення про Трійцю</vt:lpstr>
      <vt:lpstr>Біблійне підґрунтя вчення про Трійцю</vt:lpstr>
      <vt:lpstr>Біблійне підґрунтя вчення про Трійцю</vt:lpstr>
      <vt:lpstr>Біблійне підґрунтя вчення про Трійцю</vt:lpstr>
      <vt:lpstr>Біблійне підґрунтя вчення про Трійцю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Огляд Нового Заповіту</dc:title>
  <dc:creator>Пользователь</dc:creator>
  <cp:lastModifiedBy>Ruslan Lvov</cp:lastModifiedBy>
  <cp:revision>31</cp:revision>
  <dcterms:created xsi:type="dcterms:W3CDTF">2021-03-08T18:15:17Z</dcterms:created>
  <dcterms:modified xsi:type="dcterms:W3CDTF">2021-12-21T15:07:15Z</dcterms:modified>
</cp:coreProperties>
</file>