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90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36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38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7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3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26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0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62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953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71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8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2F7DF-D256-4AB4-A2CE-D6AE24389CAB}" type="datetimeFigureOut">
              <a:rPr lang="en-US" smtClean="0"/>
              <a:t>5/10/2019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DA830-4DD2-44AF-86E5-5A8CF2AB0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24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8 Marriage and Family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50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86151"/>
            <a:ext cx="10515600" cy="39908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Family as most common </a:t>
            </a:r>
          </a:p>
          <a:p>
            <a:pPr marL="0" indent="0">
              <a:buNone/>
            </a:pPr>
            <a:r>
              <a:rPr lang="en-US" sz="4400" dirty="0"/>
              <a:t>	</a:t>
            </a:r>
            <a:r>
              <a:rPr lang="en-US" sz="4400" dirty="0" smtClean="0"/>
              <a:t>social and biblical metaphor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6856" y="0"/>
            <a:ext cx="27977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950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Meanings of family: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-vertical </a:t>
            </a:r>
          </a:p>
          <a:p>
            <a:pPr marL="0" indent="0">
              <a:buNone/>
            </a:pPr>
            <a:r>
              <a:rPr lang="en-US" sz="48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-horizontal</a:t>
            </a:r>
          </a:p>
          <a:p>
            <a:pPr marL="0" indent="0">
              <a:buNone/>
            </a:pPr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-r</a:t>
            </a:r>
            <a:r>
              <a:rPr lang="en-US" sz="48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esidents of house</a:t>
            </a:r>
          </a:p>
          <a:p>
            <a:pPr marL="0" indent="0">
              <a:buNone/>
            </a:pPr>
            <a:endParaRPr lang="en-US" sz="4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(-but not nuclear)</a:t>
            </a:r>
            <a:endParaRPr lang="en-US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6644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5021"/>
            <a:ext cx="10515600" cy="4631942"/>
          </a:xfrm>
        </p:spPr>
        <p:txBody>
          <a:bodyPr/>
          <a:lstStyle/>
          <a:p>
            <a:r>
              <a:rPr lang="en-US" sz="44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Marriage as contract between two families</a:t>
            </a:r>
          </a:p>
          <a:p>
            <a:endParaRPr lang="en-US" dirty="0" smtClean="0"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44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Marriage </a:t>
            </a:r>
            <a:r>
              <a:rPr lang="en-US" sz="4400" i="1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cum </a:t>
            </a:r>
            <a:r>
              <a:rPr lang="en-US" sz="4400" i="1" dirty="0" err="1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manu</a:t>
            </a:r>
            <a:r>
              <a:rPr lang="en-US" sz="4400" i="1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sine </a:t>
            </a:r>
            <a:r>
              <a:rPr lang="en-US" sz="4400" i="1" dirty="0" err="1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manu</a:t>
            </a:r>
            <a:endParaRPr lang="en-US" sz="4400" dirty="0" smtClean="0"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629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Age at Marriage</a:t>
            </a:r>
          </a:p>
          <a:p>
            <a:endParaRPr lang="en-US" sz="4800" dirty="0" smtClean="0">
              <a:effectLst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4800" dirty="0" smtClean="0">
                <a:effectLst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Divorce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1614" y="2657658"/>
            <a:ext cx="5679212" cy="388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765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41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 Unicode MS</vt:lpstr>
      <vt:lpstr>Arial</vt:lpstr>
      <vt:lpstr>Calibri</vt:lpstr>
      <vt:lpstr>Calibri Light</vt:lpstr>
      <vt:lpstr>Office Theme</vt:lpstr>
      <vt:lpstr>8 Marriage and Family</vt:lpstr>
      <vt:lpstr>PowerPoint Presentation</vt:lpstr>
      <vt:lpstr>Meanings of family: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Marriage and Family</dc:title>
  <dc:creator>losiek</dc:creator>
  <cp:lastModifiedBy>losiek</cp:lastModifiedBy>
  <cp:revision>2</cp:revision>
  <dcterms:created xsi:type="dcterms:W3CDTF">2019-05-10T20:37:56Z</dcterms:created>
  <dcterms:modified xsi:type="dcterms:W3CDTF">2019-05-10T20:42:11Z</dcterms:modified>
</cp:coreProperties>
</file>