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9" r:id="rId5"/>
    <p:sldId id="264" r:id="rId6"/>
    <p:sldId id="265" r:id="rId7"/>
    <p:sldId id="266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perspectiva 4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025662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984739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1969477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024555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074991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2995372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240216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cuatro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atributos de una persona que Dios puede usar para apagar el fuego del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Humildad, </a:t>
            </a:r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deseo de agradar a Dios,  </a:t>
            </a:r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Fe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el amor</a:t>
            </a: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cuarto atributo es el amor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Aun la Fe que se necesita para agradar a Dios, la biblia dice que es Fe no significaría nada si no es motivada por el amor de Dios.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si tengo una fe que logra trasladar montañas, pero me falta el amor, no soy nada.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13:2b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Fe en Dios se expresa a través del amor</a:t>
            </a:r>
          </a:p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Cristo Jesús de nada vale estar o no estar circuncidados; lo que vale es la fe que actúa mediante el amor.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Gal.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5:6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0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cuarto atributo es el amor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 amor y pone ese amor en los cristiano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Y nosotros hemos llegado a saber y creer que Dios nos ama. Dios es amor. El que permanece en amor, permanece en Dios, y Dios en él.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4:16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Y esta esperanza no nos defrauda, porque Dios ha derramado su amor en nuestro corazón por el Espíritu Santo que nos ha dado.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5:5</a:t>
            </a:r>
          </a:p>
        </p:txBody>
      </p:sp>
    </p:spTree>
    <p:extLst>
      <p:ext uri="{BB962C8B-B14F-4D97-AF65-F5344CB8AC3E}">
        <p14:creationId xmlns:p14="http://schemas.microsoft.com/office/powerpoint/2010/main" val="79738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amor que Dios da, es mas grande que el temor que existe en medio del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9"/>
            <a:ext cx="12192000" cy="6154614"/>
          </a:xfrm>
        </p:spPr>
        <p:txBody>
          <a:bodyPr>
            <a:noAutofit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sino que el amor perfecto echa fuera el temor. El que teme espera el castigo, así que no ha sido perfeccionado en el amor.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4:18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Fuimos creados a amar nuestra relación con Dios y como resultado amamos a otros aun en el conflicto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6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Fuimos creados para esta relación de amor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 de los maestros de la ley se acercó y los oyó discutiendo. Al ver lo bien que Jesús les había contestado, le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preguntó: De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 los mandamientos, ¿cuál es el más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importante? El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importante es: “Oye, Israel. El Señor nuestro Dios es el único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contestó Jesús.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 al Señor tu Dios con todo tu corazón, con toda tu alma, con toda tu mente y con todas tus fuerzas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es: “Ama a tu prójimo como a ti mismo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r>
              <a:rPr lang="es-ES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otro mandamiento más importante que estos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Mr. 12:28-31</a:t>
            </a:r>
          </a:p>
        </p:txBody>
      </p:sp>
    </p:spTree>
    <p:extLst>
      <p:ext uri="{BB962C8B-B14F-4D97-AF65-F5344CB8AC3E}">
        <p14:creationId xmlns:p14="http://schemas.microsoft.com/office/powerpoint/2010/main" val="40113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amor muestra que somos sus discípulos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ES" sz="3600" dirty="0"/>
              <a:t>»Este mandamiento nuevo les doy: que se amen los unos a los otros. Así como yo los he amado, también ustedes deben amarse los unos a los otros. </a:t>
            </a:r>
            <a:r>
              <a:rPr lang="es-ES" sz="3600" b="1" baseline="30000" dirty="0"/>
              <a:t>35 </a:t>
            </a:r>
            <a:r>
              <a:rPr lang="es-ES" sz="3600" dirty="0"/>
              <a:t>De este modo todos sabrán que son mis discípulos, si se aman los unos a los otros».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13:34-35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Si alguien afirma: «Yo amo a Dios», pero odia a su hermano, es un mentiroso; pues el que no ama a su hermano, a quien ha visto, no puede amar a Dios, a quien no ha visto.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4:20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9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amor de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Diso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liberara ese amor para otros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endParaRPr lang="es-ES" sz="3600" dirty="0" smtClean="0"/>
          </a:p>
          <a:p>
            <a:r>
              <a:rPr lang="es-ES" sz="3600" dirty="0" smtClean="0"/>
              <a:t>Nuestro amor a cristo debe manifestarse aun en la relación de aquellos en nuestro historia del fuego destructor del conflicto</a:t>
            </a:r>
          </a:p>
          <a:p>
            <a:r>
              <a:rPr lang="es-ES" sz="3600" dirty="0"/>
              <a:t> </a:t>
            </a:r>
            <a:r>
              <a:rPr lang="es-ES" sz="3600" dirty="0" smtClean="0"/>
              <a:t>debes amarlo aun si es enemigo</a:t>
            </a:r>
            <a:endParaRPr lang="es-ES" sz="3600" dirty="0"/>
          </a:p>
          <a:p>
            <a:r>
              <a:rPr lang="es-ES" sz="3600" dirty="0" smtClean="0"/>
              <a:t>»Ustedes </a:t>
            </a:r>
            <a:r>
              <a:rPr lang="es-ES" sz="3600" dirty="0"/>
              <a:t>han oído que se dijo: “Ama a tu </a:t>
            </a:r>
            <a:r>
              <a:rPr lang="es-ES" sz="3600" dirty="0" smtClean="0"/>
              <a:t>prójimo</a:t>
            </a:r>
            <a:r>
              <a:rPr lang="es-ES" sz="3600" dirty="0"/>
              <a:t> y odia a tu enemigo”. </a:t>
            </a:r>
            <a:r>
              <a:rPr lang="es-ES" sz="3600" b="1" baseline="30000" dirty="0"/>
              <a:t> </a:t>
            </a:r>
            <a:r>
              <a:rPr lang="es-ES" sz="3600" dirty="0"/>
              <a:t>Pero yo les digo: Amen a sus enemigos y oren por quienes los </a:t>
            </a:r>
            <a:r>
              <a:rPr lang="es-ES" sz="3600" dirty="0" smtClean="0"/>
              <a:t>persiguen.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Mat. 5:43-44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9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23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cuarto atributo es el amor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 amor nada somos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llena nuestra vida de su amor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amor echa fuera el temor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quiere que demos el amor que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recibimos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amor se da aun a los enemigos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buscarle en el fuego de paz nos pone a recibir su amor y darlo a otros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2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528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Buscar la presencia de Dios cambia tu perspectiva 4</vt:lpstr>
      <vt:lpstr>Introducción</vt:lpstr>
      <vt:lpstr>El cuarto atributo es el amor</vt:lpstr>
      <vt:lpstr>El cuarto atributo es el amor</vt:lpstr>
      <vt:lpstr>El amor que Dios da, es mas grande que el temor que existe en medio del conflicto</vt:lpstr>
      <vt:lpstr>Fuimos creados para esta relación de amor</vt:lpstr>
      <vt:lpstr>El amor muestra que somos sus discípulos</vt:lpstr>
      <vt:lpstr>Buscar el amor de Diso liberara ese amor para otros</vt:lpstr>
      <vt:lpstr>Nota Final: Resumen de la clase 23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19</cp:revision>
  <dcterms:created xsi:type="dcterms:W3CDTF">2018-04-14T23:08:22Z</dcterms:created>
  <dcterms:modified xsi:type="dcterms:W3CDTF">2018-04-20T14:25:54Z</dcterms:modified>
</cp:coreProperties>
</file>