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336" r:id="rId2"/>
    <p:sldId id="322" r:id="rId3"/>
    <p:sldId id="323" r:id="rId4"/>
    <p:sldId id="324" r:id="rId5"/>
    <p:sldId id="320" r:id="rId6"/>
    <p:sldId id="317" r:id="rId7"/>
    <p:sldId id="339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2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Gu_nOlv3UAhXBdj4KHancBIQQjRwIBw&amp;url=http://askhim.us/are-we-making-disciples-the-way-jesus-intended/&amp;psig=AFQjCNHI78kREZ8gfqTpdptLgyiqmNwAlg&amp;ust=1499723165439175" TargetMode="Externa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611560" y="2204864"/>
            <a:ext cx="7772400" cy="1829761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Lección 2. Crecimiento</a:t>
            </a:r>
            <a:endParaRPr kumimoji="0" lang="es-MX" sz="7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inta hacia arriba"/>
          <p:cNvSpPr/>
          <p:nvPr/>
        </p:nvSpPr>
        <p:spPr>
          <a:xfrm>
            <a:off x="539552" y="1700808"/>
            <a:ext cx="8244408" cy="2592288"/>
          </a:xfrm>
          <a:prstGeom prst="ribbon2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CuadroTexto"/>
          <p:cNvSpPr txBox="1"/>
          <p:nvPr/>
        </p:nvSpPr>
        <p:spPr>
          <a:xfrm>
            <a:off x="251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endParaRPr lang="es-MX" sz="4400" dirty="0" smtClean="0"/>
          </a:p>
          <a:p>
            <a:endParaRPr lang="es-MX" sz="4400" dirty="0" smtClean="0"/>
          </a:p>
          <a:p>
            <a:pPr algn="ctr"/>
            <a:r>
              <a:rPr lang="es-MX" sz="60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¿Cómo Crece?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0" name="Picture 6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628800"/>
            <a:ext cx="7848600" cy="3476626"/>
          </a:xfrm>
          <a:prstGeom prst="rect">
            <a:avLst/>
          </a:prstGeom>
          <a:noFill/>
        </p:spPr>
      </p:pic>
      <p:sp>
        <p:nvSpPr>
          <p:cNvPr id="47106" name="AutoShape 2" descr="Resultado de imagen para jesus and disciples silhouett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  <a:endParaRPr lang="es-MX" sz="60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5 Doble onda"/>
          <p:cNvSpPr/>
          <p:nvPr/>
        </p:nvSpPr>
        <p:spPr>
          <a:xfrm>
            <a:off x="3635896" y="4365104"/>
            <a:ext cx="4824536" cy="208823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Discípulos</a:t>
            </a:r>
            <a:endParaRPr lang="es-MX" sz="6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2" descr="Resultado de imagen para multiplication of peopl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1684" name="AutoShape 4" descr="Resultado de imagen para multiplication of peopl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1686" name="Picture 6" descr="Resultado de imagen para multiplication of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04664"/>
            <a:ext cx="6552728" cy="4320480"/>
          </a:xfrm>
          <a:prstGeom prst="rect">
            <a:avLst/>
          </a:prstGeom>
          <a:noFill/>
        </p:spPr>
      </p:pic>
      <p:sp>
        <p:nvSpPr>
          <p:cNvPr id="5" name="4 Doble onda"/>
          <p:cNvSpPr/>
          <p:nvPr/>
        </p:nvSpPr>
        <p:spPr>
          <a:xfrm>
            <a:off x="1331640" y="4869160"/>
            <a:ext cx="6912768" cy="155679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Mateo 28:16-20</a:t>
            </a:r>
            <a:endParaRPr lang="es-MX" sz="6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260648"/>
            <a:ext cx="864096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r>
              <a:rPr lang="es-MX" sz="4400" b="1" dirty="0" smtClean="0"/>
              <a:t> </a:t>
            </a:r>
            <a:endParaRPr lang="es-MX" sz="8800" b="1" dirty="0" smtClean="0"/>
          </a:p>
          <a:p>
            <a:pPr>
              <a:buFont typeface="Wingdings" pitchFamily="2" charset="2"/>
              <a:buChar char="ü"/>
            </a:pPr>
            <a:r>
              <a:rPr lang="es-MX" sz="6600" b="1" dirty="0" smtClean="0"/>
              <a:t>Obediencia</a:t>
            </a:r>
          </a:p>
          <a:p>
            <a:pPr>
              <a:buFont typeface="Wingdings" pitchFamily="2" charset="2"/>
              <a:buChar char="ü"/>
            </a:pPr>
            <a:r>
              <a:rPr lang="es-MX" sz="6600" b="1" dirty="0" smtClean="0"/>
              <a:t>Crecimiento</a:t>
            </a:r>
          </a:p>
        </p:txBody>
      </p:sp>
      <p:sp>
        <p:nvSpPr>
          <p:cNvPr id="9" name="8 Llamada de nube"/>
          <p:cNvSpPr/>
          <p:nvPr/>
        </p:nvSpPr>
        <p:spPr>
          <a:xfrm>
            <a:off x="1475656" y="3356992"/>
            <a:ext cx="11449272" cy="314096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Yo, tu, él, ella, </a:t>
            </a:r>
          </a:p>
          <a:p>
            <a:pPr algn="ctr"/>
            <a:r>
              <a:rPr lang="es-MX" sz="4400" dirty="0" smtClean="0"/>
              <a:t>nosotros, ustedes, </a:t>
            </a:r>
          </a:p>
          <a:p>
            <a:pPr algn="ctr"/>
            <a:r>
              <a:rPr lang="es-MX" sz="4400" dirty="0" smtClean="0"/>
              <a:t>ellos y ellas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0"/>
            <a:ext cx="8892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/>
              <a:t>Ministerio</a:t>
            </a:r>
          </a:p>
        </p:txBody>
      </p:sp>
      <p:sp>
        <p:nvSpPr>
          <p:cNvPr id="62466" name="AutoShape 2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68" name="AutoShape 4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70" name="AutoShape 6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" name="11 Pergamino vertical"/>
          <p:cNvSpPr/>
          <p:nvPr/>
        </p:nvSpPr>
        <p:spPr>
          <a:xfrm>
            <a:off x="179512" y="548680"/>
            <a:ext cx="8964488" cy="612068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MX" sz="2400" dirty="0" smtClean="0">
              <a:solidFill>
                <a:schemeClr val="tx1"/>
              </a:solidFill>
            </a:endParaRPr>
          </a:p>
          <a:p>
            <a:endParaRPr lang="es-MX" sz="2400" dirty="0" smtClean="0">
              <a:solidFill>
                <a:schemeClr val="tx1"/>
              </a:solidFill>
            </a:endParaRPr>
          </a:p>
          <a:p>
            <a:r>
              <a:rPr lang="es-MX" sz="2400" dirty="0" smtClean="0">
                <a:solidFill>
                  <a:schemeClr val="tx1"/>
                </a:solidFill>
              </a:rPr>
              <a:t>En aquellos días, como </a:t>
            </a:r>
            <a:r>
              <a:rPr lang="es-MX" sz="2400" b="1" dirty="0" smtClean="0">
                <a:solidFill>
                  <a:schemeClr val="bg1"/>
                </a:solidFill>
              </a:rPr>
              <a:t>creciera el número de los discípulos</a:t>
            </a:r>
            <a:r>
              <a:rPr lang="es-MX" sz="2400" dirty="0" smtClean="0">
                <a:solidFill>
                  <a:schemeClr val="tx1"/>
                </a:solidFill>
              </a:rPr>
              <a:t>, hubo murmuración de los griegos contra los hebreos, de que las viudas de aquéllos eran desatendidas en la distribución diaria. 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Entonces los doce convocaron a la multitud de los discípulos, y dijeron: No es justo que nosotros dejemos la palabra de Dios, para servir a las mesas. Buscad, pues, hermanos, de entre vosotros a siete varones de buen testimonio, llenos del Espíritu Santo y de sabiduría, a quienes </a:t>
            </a:r>
            <a:r>
              <a:rPr lang="es-MX" sz="2400" b="1" dirty="0" smtClean="0">
                <a:solidFill>
                  <a:schemeClr val="bg1"/>
                </a:solidFill>
              </a:rPr>
              <a:t>encarguemos de este trabajo</a:t>
            </a:r>
            <a:r>
              <a:rPr lang="es-MX" sz="2400" dirty="0" smtClean="0">
                <a:solidFill>
                  <a:schemeClr val="tx1"/>
                </a:solidFill>
              </a:rPr>
              <a:t>. Y nosotros </a:t>
            </a:r>
            <a:r>
              <a:rPr lang="es-MX" sz="2400" dirty="0" smtClean="0">
                <a:solidFill>
                  <a:srgbClr val="FF0000"/>
                </a:solidFill>
              </a:rPr>
              <a:t>persistiremos en la oración y en el ministerio de la palabra</a:t>
            </a:r>
            <a:r>
              <a:rPr lang="es-MX" sz="2400" dirty="0" smtClean="0">
                <a:solidFill>
                  <a:schemeClr val="tx1"/>
                </a:solidFill>
              </a:rPr>
              <a:t>.  Hechos 6:1-4</a:t>
            </a:r>
          </a:p>
          <a:p>
            <a:r>
              <a:rPr lang="es-MX" sz="3600" dirty="0" smtClean="0"/>
              <a:t> </a:t>
            </a:r>
            <a:endParaRPr lang="es-MX" sz="3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908720"/>
            <a:ext cx="61206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/>
              <a:t>Tarea:</a:t>
            </a:r>
          </a:p>
          <a:p>
            <a:endParaRPr lang="es-MX" sz="6000" dirty="0" smtClean="0"/>
          </a:p>
          <a:p>
            <a:r>
              <a:rPr lang="es-MX" sz="6000" dirty="0" smtClean="0"/>
              <a:t>Hechos 5</a:t>
            </a:r>
            <a:endParaRPr lang="es-MX" sz="6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350</TotalTime>
  <Words>173</Words>
  <Application>Microsoft Macintosh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72</cp:revision>
  <dcterms:created xsi:type="dcterms:W3CDTF">2017-07-09T16:48:22Z</dcterms:created>
  <dcterms:modified xsi:type="dcterms:W3CDTF">2017-08-11T20:13:43Z</dcterms:modified>
</cp:coreProperties>
</file>