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02" r:id="rId1"/>
  </p:sldMasterIdLst>
  <p:sldIdLst>
    <p:sldId id="256" r:id="rId2"/>
    <p:sldId id="271" r:id="rId3"/>
    <p:sldId id="304" r:id="rId4"/>
    <p:sldId id="297" r:id="rId5"/>
    <p:sldId id="299" r:id="rId6"/>
    <p:sldId id="285" r:id="rId7"/>
    <p:sldId id="302" r:id="rId8"/>
    <p:sldId id="286" r:id="rId9"/>
    <p:sldId id="307" r:id="rId10"/>
    <p:sldId id="308" r:id="rId11"/>
    <p:sldId id="309" r:id="rId12"/>
    <p:sldId id="287" r:id="rId13"/>
    <p:sldId id="288" r:id="rId14"/>
    <p:sldId id="289" r:id="rId15"/>
    <p:sldId id="310" r:id="rId16"/>
    <p:sldId id="301" r:id="rId17"/>
    <p:sldId id="306" r:id="rId18"/>
    <p:sldId id="303" r:id="rId19"/>
    <p:sldId id="311" r:id="rId2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398" autoAdjust="0"/>
    <p:restoredTop sz="94660"/>
  </p:normalViewPr>
  <p:slideViewPr>
    <p:cSldViewPr snapToGrid="0" snapToObjects="1">
      <p:cViewPr>
        <p:scale>
          <a:sx n="76" d="100"/>
          <a:sy n="76" d="100"/>
        </p:scale>
        <p:origin x="-1080" y="-8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32" d="100"/>
        <a:sy n="132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printerSettings" Target="printerSettings/printerSettings1.bin"/><Relationship Id="rId22" Type="http://schemas.openxmlformats.org/officeDocument/2006/relationships/presProps" Target="presProps.xml"/><Relationship Id="rId23" Type="http://schemas.openxmlformats.org/officeDocument/2006/relationships/viewProps" Target="viewProps.xml"/><Relationship Id="rId24" Type="http://schemas.openxmlformats.org/officeDocument/2006/relationships/theme" Target="theme/theme1.xml"/><Relationship Id="rId25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orizon.png"/>
          <p:cNvPicPr>
            <a:picLocks noChangeAspect="1"/>
          </p:cNvPicPr>
          <p:nvPr/>
        </p:nvPicPr>
        <p:blipFill>
          <a:blip r:embed="rId2" cstate="print"/>
          <a:srcRect t="33333"/>
          <a:stretch>
            <a:fillRect/>
          </a:stretch>
        </p:blipFill>
        <p:spPr>
          <a:xfrm>
            <a:off x="0" y="0"/>
            <a:ext cx="9144000" cy="4572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302F4C-FB3A-074D-B778-A716A27B07F9}" type="datetimeFigureOut">
              <a:rPr lang="en-US" smtClean="0"/>
              <a:t>4/30/20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5796A-D7A1-3841-94E1-D527D4CAB8E6}" type="slidenum">
              <a:rPr lang="en-US" smtClean="0"/>
              <a:t>‹#›</a:t>
            </a:fld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9200" y="3886200"/>
            <a:ext cx="6400800" cy="1752600"/>
          </a:xfrm>
        </p:spPr>
        <p:txBody>
          <a:bodyPr>
            <a:normAutofit/>
          </a:bodyPr>
          <a:lstStyle>
            <a:lvl1pPr marL="0" indent="0" algn="ctr">
              <a:buNone/>
              <a:defRPr sz="17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007888"/>
            <a:ext cx="7772400" cy="1470025"/>
          </a:xfrm>
        </p:spPr>
        <p:txBody>
          <a:bodyPr/>
          <a:lstStyle>
            <a:lvl1pPr algn="ctr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302F4C-FB3A-074D-B778-A716A27B07F9}" type="datetimeFigureOut">
              <a:rPr lang="en-US" smtClean="0"/>
              <a:t>4/30/20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5796A-D7A1-3841-94E1-D527D4CAB8E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302F4C-FB3A-074D-B778-A716A27B07F9}" type="datetimeFigureOut">
              <a:rPr lang="en-US" smtClean="0"/>
              <a:t>4/30/20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5796A-D7A1-3841-94E1-D527D4CAB8E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302F4C-FB3A-074D-B778-A716A27B07F9}" type="datetimeFigureOut">
              <a:rPr lang="en-US" smtClean="0"/>
              <a:t>4/30/20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5796A-D7A1-3841-94E1-D527D4CAB8E6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09600" y="1600200"/>
            <a:ext cx="79248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4962525"/>
            <a:ext cx="7885113" cy="1362075"/>
          </a:xfrm>
        </p:spPr>
        <p:txBody>
          <a:bodyPr anchor="t"/>
          <a:lstStyle>
            <a:lvl1pPr algn="l">
              <a:defRPr sz="3200" b="0" i="0" cap="all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3462338"/>
            <a:ext cx="7885113" cy="1500187"/>
          </a:xfrm>
        </p:spPr>
        <p:txBody>
          <a:bodyPr anchor="b">
            <a:normAutofit/>
          </a:bodyPr>
          <a:lstStyle>
            <a:lvl1pPr marL="0" indent="0">
              <a:buNone/>
              <a:defRPr sz="1700" baseline="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302F4C-FB3A-074D-B778-A716A27B07F9}" type="datetimeFigureOut">
              <a:rPr lang="en-US" smtClean="0"/>
              <a:t>4/30/20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5796A-D7A1-3841-94E1-D527D4CAB8E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609600" y="1600200"/>
            <a:ext cx="3733800" cy="4114800"/>
          </a:xfrm>
        </p:spPr>
        <p:txBody>
          <a:bodyPr/>
          <a:lstStyle>
            <a:lvl5pPr>
              <a:defRPr/>
            </a:lvl5pPr>
            <a:lvl6pPr>
              <a:buClr>
                <a:schemeClr val="tx2"/>
              </a:buClr>
              <a:buFont typeface="Arial" pitchFamily="34" charset="0"/>
              <a:buChar char="•"/>
              <a:defRPr/>
            </a:lvl6pPr>
            <a:lvl7pPr>
              <a:buClr>
                <a:schemeClr val="tx2"/>
              </a:buClr>
              <a:buFont typeface="Arial" pitchFamily="34" charset="0"/>
              <a:buChar char="•"/>
              <a:defRPr/>
            </a:lvl7pPr>
            <a:lvl8pPr>
              <a:buClr>
                <a:schemeClr val="tx2"/>
              </a:buClr>
              <a:buFont typeface="Arial" pitchFamily="34" charset="0"/>
              <a:buChar char="•"/>
              <a:defRPr/>
            </a:lvl8pPr>
            <a:lvl9pPr>
              <a:buClr>
                <a:schemeClr val="tx2"/>
              </a:buClr>
              <a:buFont typeface="Arial" pitchFamily="34" charset="0"/>
              <a:buChar char="•"/>
              <a:defRPr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800600" y="1600200"/>
            <a:ext cx="3733800" cy="41148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302F4C-FB3A-074D-B778-A716A27B07F9}" type="datetimeFigureOut">
              <a:rPr lang="en-US" smtClean="0"/>
              <a:t>4/30/20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5796A-D7A1-3841-94E1-D527D4CAB8E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800600" y="2209800"/>
            <a:ext cx="3733800" cy="35052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609600" y="2209800"/>
            <a:ext cx="3733800" cy="35052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199"/>
            <a:ext cx="3733800" cy="574675"/>
          </a:xfrm>
        </p:spPr>
        <p:txBody>
          <a:bodyPr anchor="b">
            <a:normAutofit/>
          </a:bodyPr>
          <a:lstStyle>
            <a:lvl1pPr marL="0" indent="0">
              <a:buNone/>
              <a:defRPr sz="1700" b="0" i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00600" y="1600199"/>
            <a:ext cx="3733800" cy="574675"/>
          </a:xfrm>
        </p:spPr>
        <p:txBody>
          <a:bodyPr anchor="b">
            <a:normAutofit/>
          </a:bodyPr>
          <a:lstStyle>
            <a:lvl1pPr marL="0" indent="0">
              <a:buNone/>
              <a:defRPr sz="1700" b="0" i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302F4C-FB3A-074D-B778-A716A27B07F9}" type="datetimeFigureOut">
              <a:rPr lang="en-US" smtClean="0"/>
              <a:t>4/30/20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5796A-D7A1-3841-94E1-D527D4CAB8E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302F4C-FB3A-074D-B778-A716A27B07F9}" type="datetimeFigureOut">
              <a:rPr lang="en-US" smtClean="0"/>
              <a:t>4/30/20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5796A-D7A1-3841-94E1-D527D4CAB8E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302F4C-FB3A-074D-B778-A716A27B07F9}" type="datetimeFigureOut">
              <a:rPr lang="en-US" smtClean="0"/>
              <a:t>4/30/20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5796A-D7A1-3841-94E1-D527D4CAB8E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962400" y="1447800"/>
            <a:ext cx="4648200" cy="4267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1447800"/>
            <a:ext cx="2971800" cy="1097280"/>
          </a:xfrm>
        </p:spPr>
        <p:txBody>
          <a:bodyPr anchor="b"/>
          <a:lstStyle>
            <a:lvl1pPr algn="l">
              <a:defRPr sz="1800" b="0" i="0" cap="none" baseline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12648" y="2547891"/>
            <a:ext cx="2971800" cy="3167109"/>
          </a:xfrm>
        </p:spPr>
        <p:txBody>
          <a:bodyPr tIns="9144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302F4C-FB3A-074D-B778-A716A27B07F9}" type="datetimeFigureOut">
              <a:rPr lang="en-US" smtClean="0"/>
              <a:t>4/30/20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5796A-D7A1-3841-94E1-D527D4CAB8E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orizon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447800"/>
            <a:ext cx="2971800" cy="1097280"/>
          </a:xfrm>
        </p:spPr>
        <p:txBody>
          <a:bodyPr anchor="b"/>
          <a:lstStyle>
            <a:lvl1pPr algn="l">
              <a:defRPr sz="1800" b="0" i="0" cap="none" baseline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657344" y="1447800"/>
            <a:ext cx="3419856" cy="3474720"/>
          </a:xfrm>
          <a:custGeom>
            <a:avLst/>
            <a:gdLst>
              <a:gd name="connsiteX0" fmla="*/ 0 w 3419856"/>
              <a:gd name="connsiteY0" fmla="*/ 74450 h 3429000"/>
              <a:gd name="connsiteX1" fmla="*/ 21806 w 3419856"/>
              <a:gd name="connsiteY1" fmla="*/ 21806 h 3429000"/>
              <a:gd name="connsiteX2" fmla="*/ 74450 w 3419856"/>
              <a:gd name="connsiteY2" fmla="*/ 0 h 3429000"/>
              <a:gd name="connsiteX3" fmla="*/ 3345406 w 3419856"/>
              <a:gd name="connsiteY3" fmla="*/ 0 h 3429000"/>
              <a:gd name="connsiteX4" fmla="*/ 3398050 w 3419856"/>
              <a:gd name="connsiteY4" fmla="*/ 21806 h 3429000"/>
              <a:gd name="connsiteX5" fmla="*/ 3419856 w 3419856"/>
              <a:gd name="connsiteY5" fmla="*/ 74450 h 3429000"/>
              <a:gd name="connsiteX6" fmla="*/ 3419856 w 3419856"/>
              <a:gd name="connsiteY6" fmla="*/ 3354550 h 3429000"/>
              <a:gd name="connsiteX7" fmla="*/ 3398050 w 3419856"/>
              <a:gd name="connsiteY7" fmla="*/ 3407194 h 3429000"/>
              <a:gd name="connsiteX8" fmla="*/ 3345406 w 3419856"/>
              <a:gd name="connsiteY8" fmla="*/ 3429000 h 3429000"/>
              <a:gd name="connsiteX9" fmla="*/ 74450 w 3419856"/>
              <a:gd name="connsiteY9" fmla="*/ 3429000 h 3429000"/>
              <a:gd name="connsiteX10" fmla="*/ 21806 w 3419856"/>
              <a:gd name="connsiteY10" fmla="*/ 3407194 h 3429000"/>
              <a:gd name="connsiteX11" fmla="*/ 0 w 3419856"/>
              <a:gd name="connsiteY11" fmla="*/ 3354550 h 3429000"/>
              <a:gd name="connsiteX12" fmla="*/ 0 w 3419856"/>
              <a:gd name="connsiteY12" fmla="*/ 74450 h 3429000"/>
              <a:gd name="connsiteX0" fmla="*/ 0 w 3419856"/>
              <a:gd name="connsiteY0" fmla="*/ 74450 h 3429000"/>
              <a:gd name="connsiteX1" fmla="*/ 21806 w 3419856"/>
              <a:gd name="connsiteY1" fmla="*/ 21806 h 3429000"/>
              <a:gd name="connsiteX2" fmla="*/ 74450 w 3419856"/>
              <a:gd name="connsiteY2" fmla="*/ 0 h 3429000"/>
              <a:gd name="connsiteX3" fmla="*/ 3345406 w 3419856"/>
              <a:gd name="connsiteY3" fmla="*/ 0 h 3429000"/>
              <a:gd name="connsiteX4" fmla="*/ 3398050 w 3419856"/>
              <a:gd name="connsiteY4" fmla="*/ 21806 h 3429000"/>
              <a:gd name="connsiteX5" fmla="*/ 3419856 w 3419856"/>
              <a:gd name="connsiteY5" fmla="*/ 74450 h 3429000"/>
              <a:gd name="connsiteX6" fmla="*/ 3419856 w 3419856"/>
              <a:gd name="connsiteY6" fmla="*/ 3354550 h 3429000"/>
              <a:gd name="connsiteX7" fmla="*/ 3398050 w 3419856"/>
              <a:gd name="connsiteY7" fmla="*/ 3407194 h 3429000"/>
              <a:gd name="connsiteX8" fmla="*/ 3345406 w 3419856"/>
              <a:gd name="connsiteY8" fmla="*/ 3429000 h 3429000"/>
              <a:gd name="connsiteX9" fmla="*/ 21806 w 3419856"/>
              <a:gd name="connsiteY9" fmla="*/ 3407194 h 3429000"/>
              <a:gd name="connsiteX10" fmla="*/ 0 w 3419856"/>
              <a:gd name="connsiteY10" fmla="*/ 3354550 h 3429000"/>
              <a:gd name="connsiteX11" fmla="*/ 0 w 3419856"/>
              <a:gd name="connsiteY11" fmla="*/ 74450 h 3429000"/>
              <a:gd name="connsiteX0" fmla="*/ 0 w 3964392"/>
              <a:gd name="connsiteY0" fmla="*/ 74450 h 3415968"/>
              <a:gd name="connsiteX1" fmla="*/ 21806 w 3964392"/>
              <a:gd name="connsiteY1" fmla="*/ 21806 h 3415968"/>
              <a:gd name="connsiteX2" fmla="*/ 74450 w 3964392"/>
              <a:gd name="connsiteY2" fmla="*/ 0 h 3415968"/>
              <a:gd name="connsiteX3" fmla="*/ 3345406 w 3964392"/>
              <a:gd name="connsiteY3" fmla="*/ 0 h 3415968"/>
              <a:gd name="connsiteX4" fmla="*/ 3398050 w 3964392"/>
              <a:gd name="connsiteY4" fmla="*/ 21806 h 3415968"/>
              <a:gd name="connsiteX5" fmla="*/ 3419856 w 3964392"/>
              <a:gd name="connsiteY5" fmla="*/ 74450 h 3415968"/>
              <a:gd name="connsiteX6" fmla="*/ 3419856 w 3964392"/>
              <a:gd name="connsiteY6" fmla="*/ 3354550 h 3415968"/>
              <a:gd name="connsiteX7" fmla="*/ 3398050 w 3964392"/>
              <a:gd name="connsiteY7" fmla="*/ 3407194 h 3415968"/>
              <a:gd name="connsiteX8" fmla="*/ 21806 w 3964392"/>
              <a:gd name="connsiteY8" fmla="*/ 3407194 h 3415968"/>
              <a:gd name="connsiteX9" fmla="*/ 0 w 3964392"/>
              <a:gd name="connsiteY9" fmla="*/ 3354550 h 3415968"/>
              <a:gd name="connsiteX10" fmla="*/ 0 w 3964392"/>
              <a:gd name="connsiteY10" fmla="*/ 74450 h 3415968"/>
              <a:gd name="connsiteX0" fmla="*/ 0 w 3964392"/>
              <a:gd name="connsiteY0" fmla="*/ 74450 h 3415968"/>
              <a:gd name="connsiteX1" fmla="*/ 21806 w 3964392"/>
              <a:gd name="connsiteY1" fmla="*/ 21806 h 3415968"/>
              <a:gd name="connsiteX2" fmla="*/ 74450 w 3964392"/>
              <a:gd name="connsiteY2" fmla="*/ 0 h 3415968"/>
              <a:gd name="connsiteX3" fmla="*/ 3345406 w 3964392"/>
              <a:gd name="connsiteY3" fmla="*/ 0 h 3415968"/>
              <a:gd name="connsiteX4" fmla="*/ 3398050 w 3964392"/>
              <a:gd name="connsiteY4" fmla="*/ 21806 h 3415968"/>
              <a:gd name="connsiteX5" fmla="*/ 3419856 w 3964392"/>
              <a:gd name="connsiteY5" fmla="*/ 74450 h 3415968"/>
              <a:gd name="connsiteX6" fmla="*/ 3419856 w 3964392"/>
              <a:gd name="connsiteY6" fmla="*/ 3354550 h 3415968"/>
              <a:gd name="connsiteX7" fmla="*/ 3398050 w 3964392"/>
              <a:gd name="connsiteY7" fmla="*/ 3407194 h 3415968"/>
              <a:gd name="connsiteX8" fmla="*/ 21806 w 3964392"/>
              <a:gd name="connsiteY8" fmla="*/ 3407194 h 3415968"/>
              <a:gd name="connsiteX9" fmla="*/ 0 w 3964392"/>
              <a:gd name="connsiteY9" fmla="*/ 3354550 h 3415968"/>
              <a:gd name="connsiteX10" fmla="*/ 0 w 3964392"/>
              <a:gd name="connsiteY10" fmla="*/ 74450 h 3415968"/>
              <a:gd name="connsiteX0" fmla="*/ 0 w 3968026"/>
              <a:gd name="connsiteY0" fmla="*/ 74450 h 3910007"/>
              <a:gd name="connsiteX1" fmla="*/ 21806 w 3968026"/>
              <a:gd name="connsiteY1" fmla="*/ 21806 h 3910007"/>
              <a:gd name="connsiteX2" fmla="*/ 74450 w 3968026"/>
              <a:gd name="connsiteY2" fmla="*/ 0 h 3910007"/>
              <a:gd name="connsiteX3" fmla="*/ 3345406 w 3968026"/>
              <a:gd name="connsiteY3" fmla="*/ 0 h 3910007"/>
              <a:gd name="connsiteX4" fmla="*/ 3398050 w 3968026"/>
              <a:gd name="connsiteY4" fmla="*/ 21806 h 3910007"/>
              <a:gd name="connsiteX5" fmla="*/ 3419856 w 3968026"/>
              <a:gd name="connsiteY5" fmla="*/ 74450 h 3910007"/>
              <a:gd name="connsiteX6" fmla="*/ 3419856 w 3968026"/>
              <a:gd name="connsiteY6" fmla="*/ 3354550 h 3910007"/>
              <a:gd name="connsiteX7" fmla="*/ 3398050 w 3968026"/>
              <a:gd name="connsiteY7" fmla="*/ 3407194 h 3910007"/>
              <a:gd name="connsiteX8" fmla="*/ 0 w 3968026"/>
              <a:gd name="connsiteY8" fmla="*/ 3354550 h 3910007"/>
              <a:gd name="connsiteX9" fmla="*/ 0 w 3968026"/>
              <a:gd name="connsiteY9" fmla="*/ 74450 h 3910007"/>
              <a:gd name="connsiteX0" fmla="*/ 0 w 3419856"/>
              <a:gd name="connsiteY0" fmla="*/ 74450 h 3901233"/>
              <a:gd name="connsiteX1" fmla="*/ 21806 w 3419856"/>
              <a:gd name="connsiteY1" fmla="*/ 21806 h 3901233"/>
              <a:gd name="connsiteX2" fmla="*/ 74450 w 3419856"/>
              <a:gd name="connsiteY2" fmla="*/ 0 h 3901233"/>
              <a:gd name="connsiteX3" fmla="*/ 3345406 w 3419856"/>
              <a:gd name="connsiteY3" fmla="*/ 0 h 3901233"/>
              <a:gd name="connsiteX4" fmla="*/ 3398050 w 3419856"/>
              <a:gd name="connsiteY4" fmla="*/ 21806 h 3901233"/>
              <a:gd name="connsiteX5" fmla="*/ 3419856 w 3419856"/>
              <a:gd name="connsiteY5" fmla="*/ 74450 h 3901233"/>
              <a:gd name="connsiteX6" fmla="*/ 3419856 w 3419856"/>
              <a:gd name="connsiteY6" fmla="*/ 3354550 h 3901233"/>
              <a:gd name="connsiteX7" fmla="*/ 0 w 3419856"/>
              <a:gd name="connsiteY7" fmla="*/ 3354550 h 3901233"/>
              <a:gd name="connsiteX8" fmla="*/ 0 w 3419856"/>
              <a:gd name="connsiteY8" fmla="*/ 74450 h 3901233"/>
              <a:gd name="connsiteX0" fmla="*/ 0 w 3419856"/>
              <a:gd name="connsiteY0" fmla="*/ 74450 h 3354550"/>
              <a:gd name="connsiteX1" fmla="*/ 21806 w 3419856"/>
              <a:gd name="connsiteY1" fmla="*/ 21806 h 3354550"/>
              <a:gd name="connsiteX2" fmla="*/ 74450 w 3419856"/>
              <a:gd name="connsiteY2" fmla="*/ 0 h 3354550"/>
              <a:gd name="connsiteX3" fmla="*/ 3345406 w 3419856"/>
              <a:gd name="connsiteY3" fmla="*/ 0 h 3354550"/>
              <a:gd name="connsiteX4" fmla="*/ 3398050 w 3419856"/>
              <a:gd name="connsiteY4" fmla="*/ 21806 h 3354550"/>
              <a:gd name="connsiteX5" fmla="*/ 3419856 w 3419856"/>
              <a:gd name="connsiteY5" fmla="*/ 74450 h 3354550"/>
              <a:gd name="connsiteX6" fmla="*/ 3419856 w 3419856"/>
              <a:gd name="connsiteY6" fmla="*/ 3354550 h 3354550"/>
              <a:gd name="connsiteX7" fmla="*/ 0 w 3419856"/>
              <a:gd name="connsiteY7" fmla="*/ 3354550 h 3354550"/>
              <a:gd name="connsiteX8" fmla="*/ 0 w 3419856"/>
              <a:gd name="connsiteY8" fmla="*/ 74450 h 3354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419856" h="3354550">
                <a:moveTo>
                  <a:pt x="0" y="74450"/>
                </a:moveTo>
                <a:cubicBezTo>
                  <a:pt x="0" y="54705"/>
                  <a:pt x="7844" y="35768"/>
                  <a:pt x="21806" y="21806"/>
                </a:cubicBezTo>
                <a:cubicBezTo>
                  <a:pt x="35768" y="7844"/>
                  <a:pt x="54705" y="0"/>
                  <a:pt x="74450" y="0"/>
                </a:cubicBezTo>
                <a:lnTo>
                  <a:pt x="3345406" y="0"/>
                </a:lnTo>
                <a:cubicBezTo>
                  <a:pt x="3365151" y="0"/>
                  <a:pt x="3384088" y="7844"/>
                  <a:pt x="3398050" y="21806"/>
                </a:cubicBezTo>
                <a:cubicBezTo>
                  <a:pt x="3412012" y="35768"/>
                  <a:pt x="3419856" y="54705"/>
                  <a:pt x="3419856" y="74450"/>
                </a:cubicBezTo>
                <a:lnTo>
                  <a:pt x="3419856" y="3354550"/>
                </a:lnTo>
                <a:lnTo>
                  <a:pt x="0" y="3354550"/>
                </a:lnTo>
                <a:lnTo>
                  <a:pt x="0" y="74450"/>
                </a:lnTo>
                <a:close/>
              </a:path>
            </a:pathLst>
          </a:custGeom>
        </p:spPr>
        <p:txBody>
          <a:bodyPr>
            <a:normAutofit/>
          </a:bodyPr>
          <a:lstStyle>
            <a:lvl1pPr marL="0" indent="0" algn="ctr">
              <a:buNone/>
              <a:defRPr sz="2000" baseline="0">
                <a:solidFill>
                  <a:schemeClr val="tx1">
                    <a:lumMod val="6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547890"/>
            <a:ext cx="2971800" cy="2405109"/>
          </a:xfrm>
        </p:spPr>
        <p:txBody>
          <a:bodyPr tIns="9144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302F4C-FB3A-074D-B778-A716A27B07F9}" type="datetimeFigureOut">
              <a:rPr lang="en-US" smtClean="0"/>
              <a:t>4/30/20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5796A-D7A1-3841-94E1-D527D4CAB8E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orizon.pn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7924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715000" y="6356350"/>
            <a:ext cx="1524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strike="noStrike" spc="60" baseline="0">
                <a:solidFill>
                  <a:schemeClr val="tx1"/>
                </a:solidFill>
              </a:defRPr>
            </a:lvl1pPr>
          </a:lstStyle>
          <a:p>
            <a:fld id="{62302F4C-FB3A-074D-B778-A716A27B07F9}" type="datetimeFigureOut">
              <a:rPr lang="en-US" smtClean="0"/>
              <a:t>4/30/20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6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cap="all" spc="60" baseline="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43800" y="6356350"/>
            <a:ext cx="990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aseline="0">
                <a:solidFill>
                  <a:schemeClr val="tx1"/>
                </a:solidFill>
              </a:defRPr>
            </a:lvl1pPr>
          </a:lstStyle>
          <a:p>
            <a:fld id="{5B15796A-D7A1-3841-94E1-D527D4CAB8E6}" type="slidenum">
              <a:rPr lang="en-US" smtClean="0"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  <p:sldLayoutId id="2147483706" r:id="rId4"/>
    <p:sldLayoutId id="2147483707" r:id="rId5"/>
    <p:sldLayoutId id="2147483708" r:id="rId6"/>
    <p:sldLayoutId id="2147483709" r:id="rId7"/>
    <p:sldLayoutId id="2147483710" r:id="rId8"/>
    <p:sldLayoutId id="2147483711" r:id="rId9"/>
    <p:sldLayoutId id="2147483712" r:id="rId10"/>
    <p:sldLayoutId id="2147483713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3000" kern="1200" cap="all" spc="50" baseline="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886200"/>
            <a:ext cx="7936044" cy="1752600"/>
          </a:xfrm>
        </p:spPr>
        <p:txBody>
          <a:bodyPr>
            <a:normAutofit/>
          </a:bodyPr>
          <a:lstStyle/>
          <a:p>
            <a:r>
              <a:rPr lang="en-US" sz="3200" dirty="0" smtClean="0"/>
              <a:t>Being a great father</a:t>
            </a:r>
            <a:endParaRPr lang="en-US" sz="3200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007888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en-US" dirty="0"/>
              <a:t/>
            </a:r>
            <a:br>
              <a:rPr lang="en-US" dirty="0"/>
            </a:br>
            <a:r>
              <a:rPr lang="en-US" b="1" dirty="0" smtClean="0"/>
              <a:t>Taking control of your parenting </a:t>
            </a:r>
            <a:br>
              <a:rPr lang="en-US" b="1" dirty="0" smtClean="0"/>
            </a:br>
            <a:r>
              <a:rPr lang="en-US" b="1" dirty="0" smtClean="0"/>
              <a:t>Part 11</a:t>
            </a:r>
            <a:r>
              <a:rPr lang="en-US" b="1" smtClean="0"/>
              <a:t/>
            </a:r>
            <a:br>
              <a:rPr lang="en-US" b="1" smtClean="0"/>
            </a:br>
            <a:r>
              <a:rPr lang="en-US" cap="none" spc="30" smtClean="0">
                <a:solidFill>
                  <a:srgbClr val="DC9E1F"/>
                </a:solidFill>
                <a:ea typeface="+mn-ea"/>
                <a:cs typeface="+mn-cs"/>
              </a:rPr>
              <a:t>Steve </a:t>
            </a:r>
            <a:r>
              <a:rPr lang="en-US" cap="none" spc="30" dirty="0" smtClean="0">
                <a:solidFill>
                  <a:srgbClr val="DC9E1F"/>
                </a:solidFill>
                <a:ea typeface="+mn-ea"/>
                <a:cs typeface="+mn-cs"/>
              </a:rPr>
              <a:t>Elzinga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75008751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Dad-The-Team-Feels-mini-tiny.jpg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6859" r="-36859"/>
          <a:stretch>
            <a:fillRect/>
          </a:stretch>
        </p:blipFill>
        <p:spPr>
          <a:xfrm>
            <a:off x="-2838457" y="0"/>
            <a:ext cx="13207999" cy="6858000"/>
          </a:xfrm>
        </p:spPr>
      </p:pic>
    </p:spTree>
    <p:extLst>
      <p:ext uri="{BB962C8B-B14F-4D97-AF65-F5344CB8AC3E}">
        <p14:creationId xmlns:p14="http://schemas.microsoft.com/office/powerpoint/2010/main" val="38014177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191875" y="2546422"/>
            <a:ext cx="8229600" cy="431157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dirty="0" smtClean="0"/>
              <a:t>Proverbs </a:t>
            </a:r>
            <a:r>
              <a:rPr lang="en-US" sz="3200" dirty="0"/>
              <a:t>25:14 (NLT) </a:t>
            </a:r>
            <a:r>
              <a:rPr lang="en-US" sz="3200" dirty="0">
                <a:solidFill>
                  <a:srgbClr val="C4BEA9"/>
                </a:solidFill>
              </a:rPr>
              <a:t>A person who promises a gift </a:t>
            </a:r>
            <a:r>
              <a:rPr lang="en-US" sz="3200" dirty="0" smtClean="0">
                <a:solidFill>
                  <a:srgbClr val="C4BEA9"/>
                </a:solidFill>
              </a:rPr>
              <a:t>but doesn’t </a:t>
            </a:r>
            <a:r>
              <a:rPr lang="en-US" sz="3200" dirty="0">
                <a:solidFill>
                  <a:srgbClr val="C4BEA9"/>
                </a:solidFill>
              </a:rPr>
              <a:t>give it is like clouds and wind that bring no rain.</a:t>
            </a:r>
          </a:p>
          <a:p>
            <a:pPr marL="0" indent="0">
              <a:buNone/>
            </a:pPr>
            <a:r>
              <a:rPr lang="en-US" sz="3200" dirty="0"/>
              <a:t>Proverbs 22:1 (NLT) </a:t>
            </a:r>
            <a:r>
              <a:rPr lang="en-US" sz="3200" dirty="0">
                <a:solidFill>
                  <a:srgbClr val="E0BBA0"/>
                </a:solidFill>
              </a:rPr>
              <a:t>Choose a good reputation over </a:t>
            </a:r>
            <a:r>
              <a:rPr lang="en-US" sz="3200" dirty="0" smtClean="0">
                <a:solidFill>
                  <a:srgbClr val="E0BBA0"/>
                </a:solidFill>
              </a:rPr>
              <a:t>great riches</a:t>
            </a:r>
            <a:r>
              <a:rPr lang="en-US" sz="3200" dirty="0">
                <a:solidFill>
                  <a:srgbClr val="E0BBA0"/>
                </a:solidFill>
              </a:rPr>
              <a:t>; being held in high esteem is better than silver </a:t>
            </a:r>
            <a:r>
              <a:rPr lang="en-US" sz="3200" dirty="0" smtClean="0">
                <a:solidFill>
                  <a:srgbClr val="E0BBA0"/>
                </a:solidFill>
              </a:rPr>
              <a:t>or gold.</a:t>
            </a:r>
            <a:endParaRPr lang="en-US" sz="3200" dirty="0">
              <a:solidFill>
                <a:srgbClr val="E0BBA0"/>
              </a:solidFill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191875" y="475177"/>
            <a:ext cx="4169174" cy="249947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 spc="3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 spc="3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 spc="3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 spc="3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 spc="3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n-US" sz="3200" dirty="0" smtClean="0"/>
              <a:t>Proverbs 20:7 (NLT) </a:t>
            </a:r>
            <a:r>
              <a:rPr lang="en-US" sz="3200" dirty="0" smtClean="0">
                <a:solidFill>
                  <a:srgbClr val="C4BEA9"/>
                </a:solidFill>
              </a:rPr>
              <a:t>The godly walk with integrity; blessed are their children who follow them.</a:t>
            </a:r>
            <a:endParaRPr lang="en-US" sz="3200" dirty="0">
              <a:solidFill>
                <a:srgbClr val="E0BB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8974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  <p:bldP spid="4" grpId="0" build="p" bldLvl="2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609600" y="2289482"/>
            <a:ext cx="7924800" cy="342551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i="1" dirty="0"/>
              <a:t>As a leader your job is to </a:t>
            </a:r>
            <a:r>
              <a:rPr lang="en-US" sz="3200" b="1" i="1" dirty="0" smtClean="0"/>
              <a:t>lead</a:t>
            </a:r>
            <a:r>
              <a:rPr lang="en-US" sz="3200" i="1" dirty="0" smtClean="0"/>
              <a:t>.</a:t>
            </a:r>
            <a:endParaRPr lang="en-US" sz="3200" i="1" dirty="0"/>
          </a:p>
        </p:txBody>
      </p:sp>
    </p:spTree>
    <p:extLst>
      <p:ext uri="{BB962C8B-B14F-4D97-AF65-F5344CB8AC3E}">
        <p14:creationId xmlns:p14="http://schemas.microsoft.com/office/powerpoint/2010/main" val="206801930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6963" y="50135"/>
            <a:ext cx="8049839" cy="852288"/>
          </a:xfrm>
        </p:spPr>
        <p:txBody>
          <a:bodyPr>
            <a:normAutofit/>
          </a:bodyPr>
          <a:lstStyle/>
          <a:p>
            <a:pPr algn="l"/>
            <a:r>
              <a:rPr lang="en-US" sz="3200" b="1" dirty="0"/>
              <a:t>5. Being a faithful </a:t>
            </a:r>
            <a:r>
              <a:rPr lang="en-US" sz="3200" b="1" dirty="0" smtClean="0"/>
              <a:t>husband</a:t>
            </a:r>
            <a:endParaRPr lang="en-US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457200" y="1036116"/>
            <a:ext cx="5424368" cy="447869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 smtClean="0"/>
              <a:t>Proverbs </a:t>
            </a:r>
            <a:r>
              <a:rPr lang="en-US" sz="2800" dirty="0"/>
              <a:t>4:23-27 (NLT) </a:t>
            </a:r>
            <a:r>
              <a:rPr lang="en-US" sz="2800" i="1" dirty="0">
                <a:solidFill>
                  <a:srgbClr val="C4BEA9"/>
                </a:solidFill>
              </a:rPr>
              <a:t>Guard your heart above all else, </a:t>
            </a:r>
            <a:r>
              <a:rPr lang="en-US" sz="2800" i="1" dirty="0" smtClean="0">
                <a:solidFill>
                  <a:srgbClr val="C4BEA9"/>
                </a:solidFill>
              </a:rPr>
              <a:t>for it </a:t>
            </a:r>
            <a:r>
              <a:rPr lang="en-US" sz="2800" i="1" dirty="0">
                <a:solidFill>
                  <a:srgbClr val="C4BEA9"/>
                </a:solidFill>
              </a:rPr>
              <a:t>determines the course of your life. Avoid all perverse talk</a:t>
            </a:r>
            <a:r>
              <a:rPr lang="en-US" sz="2800" i="1" dirty="0" smtClean="0">
                <a:solidFill>
                  <a:srgbClr val="C4BEA9"/>
                </a:solidFill>
              </a:rPr>
              <a:t>; stay </a:t>
            </a:r>
            <a:r>
              <a:rPr lang="en-US" sz="2800" i="1" dirty="0">
                <a:solidFill>
                  <a:srgbClr val="C4BEA9"/>
                </a:solidFill>
              </a:rPr>
              <a:t>away from corrupt speech. Look straight ahead, </a:t>
            </a:r>
            <a:r>
              <a:rPr lang="en-US" sz="2800" i="1" dirty="0" smtClean="0">
                <a:solidFill>
                  <a:srgbClr val="C4BEA9"/>
                </a:solidFill>
              </a:rPr>
              <a:t>and fix </a:t>
            </a:r>
            <a:r>
              <a:rPr lang="en-US" sz="2800" i="1" dirty="0">
                <a:solidFill>
                  <a:srgbClr val="C4BEA9"/>
                </a:solidFill>
              </a:rPr>
              <a:t>your eyes on what lies before you. Mark out a </a:t>
            </a:r>
            <a:r>
              <a:rPr lang="en-US" sz="2800" i="1" dirty="0" smtClean="0">
                <a:solidFill>
                  <a:srgbClr val="C4BEA9"/>
                </a:solidFill>
              </a:rPr>
              <a:t>straight path </a:t>
            </a:r>
            <a:r>
              <a:rPr lang="en-US" sz="2800" i="1" dirty="0">
                <a:solidFill>
                  <a:srgbClr val="C4BEA9"/>
                </a:solidFill>
              </a:rPr>
              <a:t>for your feet; stay on the safe path. Don’t get sidetracked</a:t>
            </a:r>
            <a:r>
              <a:rPr lang="en-US" sz="2800" i="1" dirty="0" smtClean="0">
                <a:solidFill>
                  <a:srgbClr val="C4BEA9"/>
                </a:solidFill>
              </a:rPr>
              <a:t>; keep </a:t>
            </a:r>
            <a:r>
              <a:rPr lang="en-US" sz="2800" i="1" dirty="0">
                <a:solidFill>
                  <a:srgbClr val="C4BEA9"/>
                </a:solidFill>
              </a:rPr>
              <a:t>your feet from following evil</a:t>
            </a:r>
            <a:r>
              <a:rPr lang="en-US" sz="2800" i="1" dirty="0" smtClean="0">
                <a:solidFill>
                  <a:srgbClr val="C4BEA9"/>
                </a:solidFill>
              </a:rPr>
              <a:t>.</a:t>
            </a:r>
            <a:endParaRPr lang="en-US" sz="2800" i="1" dirty="0">
              <a:solidFill>
                <a:srgbClr val="C4BEA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047745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609600" y="2623713"/>
            <a:ext cx="7924800" cy="335867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i="1" dirty="0"/>
              <a:t>As a faithful husband it is your job to </a:t>
            </a:r>
            <a:r>
              <a:rPr lang="en-US" sz="3200" b="1" i="1" dirty="0"/>
              <a:t>set an example </a:t>
            </a:r>
            <a:r>
              <a:rPr lang="en-US" sz="3200" i="1" dirty="0" smtClean="0"/>
              <a:t>of how a man treats his wife</a:t>
            </a:r>
            <a:r>
              <a:rPr lang="en-US" sz="3200" i="1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14568476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images.png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40" b="15340"/>
          <a:stretch>
            <a:fillRect/>
          </a:stretch>
        </p:blipFill>
        <p:spPr>
          <a:xfrm>
            <a:off x="-534689" y="2611965"/>
            <a:ext cx="7920067" cy="4112342"/>
          </a:xfrm>
        </p:spPr>
      </p:pic>
    </p:spTree>
    <p:extLst>
      <p:ext uri="{BB962C8B-B14F-4D97-AF65-F5344CB8AC3E}">
        <p14:creationId xmlns:p14="http://schemas.microsoft.com/office/powerpoint/2010/main" val="199531000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166" y="-359764"/>
            <a:ext cx="7924800" cy="1143000"/>
          </a:xfrm>
        </p:spPr>
        <p:txBody>
          <a:bodyPr>
            <a:normAutofit/>
          </a:bodyPr>
          <a:lstStyle/>
          <a:p>
            <a:pPr algn="l"/>
            <a:r>
              <a:rPr lang="en-US" b="1" dirty="0"/>
              <a:t>6. Being a </a:t>
            </a:r>
            <a:r>
              <a:rPr lang="en-US" b="1" dirty="0" smtClean="0"/>
              <a:t>man of God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568106" y="850082"/>
            <a:ext cx="5263336" cy="463130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800" dirty="0" smtClean="0"/>
              <a:t>Proverbs </a:t>
            </a:r>
            <a:r>
              <a:rPr lang="en-US" sz="2800" dirty="0"/>
              <a:t>3:5-6 (NLT) </a:t>
            </a:r>
            <a:r>
              <a:rPr lang="en-US" sz="2800" dirty="0">
                <a:solidFill>
                  <a:srgbClr val="C4BEA9"/>
                </a:solidFill>
              </a:rPr>
              <a:t>Trust in the Lord with all your heart; </a:t>
            </a:r>
            <a:r>
              <a:rPr lang="en-US" sz="2800" dirty="0" smtClean="0">
                <a:solidFill>
                  <a:srgbClr val="C4BEA9"/>
                </a:solidFill>
              </a:rPr>
              <a:t>do not </a:t>
            </a:r>
            <a:r>
              <a:rPr lang="en-US" sz="2800" dirty="0">
                <a:solidFill>
                  <a:srgbClr val="C4BEA9"/>
                </a:solidFill>
              </a:rPr>
              <a:t>depend on your own understanding. Seek his will in </a:t>
            </a:r>
            <a:r>
              <a:rPr lang="en-US" sz="2800" dirty="0" smtClean="0">
                <a:solidFill>
                  <a:srgbClr val="C4BEA9"/>
                </a:solidFill>
              </a:rPr>
              <a:t>all you </a:t>
            </a:r>
            <a:r>
              <a:rPr lang="en-US" sz="2800" dirty="0">
                <a:solidFill>
                  <a:srgbClr val="C4BEA9"/>
                </a:solidFill>
              </a:rPr>
              <a:t>do, and he will show you which path to take.</a:t>
            </a:r>
          </a:p>
          <a:p>
            <a:pPr marL="0" indent="0">
              <a:buNone/>
            </a:pPr>
            <a:r>
              <a:rPr lang="en-US" sz="2800" dirty="0"/>
              <a:t>Proverbs 14:26 (NLT) </a:t>
            </a:r>
            <a:r>
              <a:rPr lang="en-US" sz="2800" dirty="0">
                <a:solidFill>
                  <a:srgbClr val="E0BBA0"/>
                </a:solidFill>
              </a:rPr>
              <a:t>Those who fear the Lord are secure</a:t>
            </a:r>
            <a:r>
              <a:rPr lang="en-US" sz="2800" dirty="0" smtClean="0">
                <a:solidFill>
                  <a:srgbClr val="E0BBA0"/>
                </a:solidFill>
              </a:rPr>
              <a:t>; he </a:t>
            </a:r>
            <a:r>
              <a:rPr lang="en-US" sz="2800" dirty="0">
                <a:solidFill>
                  <a:srgbClr val="E0BBA0"/>
                </a:solidFill>
              </a:rPr>
              <a:t>will be a refuge for their children</a:t>
            </a:r>
            <a:r>
              <a:rPr lang="en-US" sz="2800" dirty="0" smtClean="0">
                <a:solidFill>
                  <a:srgbClr val="E0BBA0"/>
                </a:solidFill>
              </a:rPr>
              <a:t>.</a:t>
            </a:r>
            <a:endParaRPr lang="en-US" sz="2800" dirty="0">
              <a:solidFill>
                <a:srgbClr val="E0BB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79731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306819" y="635039"/>
            <a:ext cx="5140315" cy="416117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800" dirty="0" smtClean="0"/>
              <a:t>Proverbs </a:t>
            </a:r>
            <a:r>
              <a:rPr lang="en-US" sz="2800" dirty="0"/>
              <a:t>16:3 (NLT) </a:t>
            </a:r>
            <a:r>
              <a:rPr lang="en-US" sz="2800" dirty="0">
                <a:solidFill>
                  <a:srgbClr val="C4BEA9"/>
                </a:solidFill>
              </a:rPr>
              <a:t>Commit your actions to the Lord, </a:t>
            </a:r>
            <a:r>
              <a:rPr lang="en-US" sz="2800" dirty="0" smtClean="0">
                <a:solidFill>
                  <a:srgbClr val="C4BEA9"/>
                </a:solidFill>
              </a:rPr>
              <a:t>and your </a:t>
            </a:r>
            <a:r>
              <a:rPr lang="en-US" sz="2800" dirty="0">
                <a:solidFill>
                  <a:srgbClr val="C4BEA9"/>
                </a:solidFill>
              </a:rPr>
              <a:t>plans will succeed.</a:t>
            </a:r>
          </a:p>
          <a:p>
            <a:pPr marL="0" indent="0">
              <a:buNone/>
            </a:pPr>
            <a:r>
              <a:rPr lang="en-US" sz="2800" dirty="0"/>
              <a:t>Proverbs 14:14 (NLT) </a:t>
            </a:r>
            <a:r>
              <a:rPr lang="en-US" sz="2800" dirty="0">
                <a:solidFill>
                  <a:srgbClr val="E0BBA0"/>
                </a:solidFill>
              </a:rPr>
              <a:t>Backsliders get what they deserve</a:t>
            </a:r>
            <a:r>
              <a:rPr lang="en-US" sz="2800" dirty="0" smtClean="0">
                <a:solidFill>
                  <a:srgbClr val="E0BBA0"/>
                </a:solidFill>
              </a:rPr>
              <a:t>; good </a:t>
            </a:r>
            <a:r>
              <a:rPr lang="en-US" sz="2800" dirty="0">
                <a:solidFill>
                  <a:srgbClr val="E0BBA0"/>
                </a:solidFill>
              </a:rPr>
              <a:t>people receive their reward</a:t>
            </a:r>
            <a:r>
              <a:rPr lang="en-US" sz="2800" dirty="0" smtClean="0">
                <a:solidFill>
                  <a:srgbClr val="E0BBA0"/>
                </a:solidFill>
              </a:rPr>
              <a:t>.</a:t>
            </a:r>
            <a:endParaRPr lang="en-US" sz="2800" dirty="0">
              <a:solidFill>
                <a:srgbClr val="E0BB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765254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3147" y="-49497"/>
            <a:ext cx="7467600" cy="935208"/>
          </a:xfrm>
        </p:spPr>
        <p:txBody>
          <a:bodyPr>
            <a:normAutofit/>
          </a:bodyPr>
          <a:lstStyle/>
          <a:p>
            <a:pPr algn="l"/>
            <a:r>
              <a:rPr lang="en-US" b="1" dirty="0"/>
              <a:t>6. Being a </a:t>
            </a:r>
            <a:r>
              <a:rPr lang="en-US" b="1" dirty="0" smtClean="0"/>
              <a:t>man of God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657709" y="892606"/>
            <a:ext cx="4789425" cy="324893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i="1" dirty="0"/>
              <a:t>As a man of God it is your job to lead your family in </a:t>
            </a:r>
            <a:r>
              <a:rPr lang="en-US" sz="3200" i="1" dirty="0" smtClean="0"/>
              <a:t>the </a:t>
            </a:r>
            <a:r>
              <a:rPr lang="en-US" sz="3200" b="1" i="1" dirty="0" smtClean="0"/>
              <a:t>Jesus way</a:t>
            </a:r>
            <a:r>
              <a:rPr lang="en-US" sz="3200" i="1" dirty="0" smtClean="0"/>
              <a:t>.</a:t>
            </a:r>
            <a:endParaRPr lang="en-US" sz="3200" i="1" dirty="0"/>
          </a:p>
        </p:txBody>
      </p:sp>
    </p:spTree>
    <p:extLst>
      <p:ext uri="{BB962C8B-B14F-4D97-AF65-F5344CB8AC3E}">
        <p14:creationId xmlns:p14="http://schemas.microsoft.com/office/powerpoint/2010/main" val="368344102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unnamed.png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6580" r="-16580"/>
          <a:stretch>
            <a:fillRect/>
          </a:stretch>
        </p:blipFill>
        <p:spPr>
          <a:xfrm>
            <a:off x="-1333737" y="1417637"/>
            <a:ext cx="10477737" cy="5440363"/>
          </a:xfrm>
        </p:spPr>
      </p:pic>
    </p:spTree>
    <p:extLst>
      <p:ext uri="{BB962C8B-B14F-4D97-AF65-F5344CB8AC3E}">
        <p14:creationId xmlns:p14="http://schemas.microsoft.com/office/powerpoint/2010/main" val="5442326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584" y="1423962"/>
            <a:ext cx="7924800" cy="1143000"/>
          </a:xfrm>
        </p:spPr>
        <p:txBody>
          <a:bodyPr>
            <a:normAutofit/>
          </a:bodyPr>
          <a:lstStyle/>
          <a:p>
            <a:pPr algn="l"/>
            <a:r>
              <a:rPr lang="en-US" b="1" dirty="0"/>
              <a:t>1. Being a good </a:t>
            </a:r>
            <a:r>
              <a:rPr lang="en-US" b="1" dirty="0" smtClean="0"/>
              <a:t>coach</a:t>
            </a:r>
            <a:r>
              <a:rPr lang="en-US" b="1" dirty="0"/>
              <a:t/>
            </a:r>
            <a:br>
              <a:rPr lang="en-US" b="1" dirty="0"/>
            </a:br>
            <a:endParaRPr lang="en-US" b="1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>
          <a:xfrm>
            <a:off x="457200" y="2473308"/>
            <a:ext cx="8229600" cy="393695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 smtClean="0"/>
              <a:t>Proverbs </a:t>
            </a:r>
            <a:r>
              <a:rPr lang="en-US" sz="2800" dirty="0"/>
              <a:t>22:6 (NIV) </a:t>
            </a:r>
            <a:r>
              <a:rPr lang="en-US" sz="2800" i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Start children off on the way </a:t>
            </a:r>
            <a:r>
              <a:rPr lang="en-US" sz="2800" i="1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they should </a:t>
            </a:r>
            <a:r>
              <a:rPr lang="en-US" sz="2800" i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go, and even when they are old they will not </a:t>
            </a:r>
            <a:r>
              <a:rPr lang="en-US" sz="2800" i="1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turn from </a:t>
            </a:r>
            <a:r>
              <a:rPr lang="en-US" sz="2800" i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it</a:t>
            </a:r>
            <a:r>
              <a:rPr lang="en-US" sz="2800" i="1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.</a:t>
            </a:r>
            <a:endParaRPr lang="en-US" sz="2800" i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057299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endParaRPr lang="en-US" b="1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>
          <a:xfrm>
            <a:off x="457200" y="2456595"/>
            <a:ext cx="8229600" cy="381997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 smtClean="0"/>
              <a:t>Proverbs </a:t>
            </a:r>
            <a:r>
              <a:rPr lang="en-US" sz="2800" dirty="0"/>
              <a:t>19:18 (NIV) </a:t>
            </a:r>
            <a:r>
              <a:rPr lang="en-US" sz="2800" i="1" dirty="0">
                <a:solidFill>
                  <a:srgbClr val="C4BEA9"/>
                </a:solidFill>
              </a:rPr>
              <a:t>Discipline your children, for in </a:t>
            </a:r>
            <a:r>
              <a:rPr lang="en-US" sz="2800" i="1" dirty="0" smtClean="0">
                <a:solidFill>
                  <a:srgbClr val="C4BEA9"/>
                </a:solidFill>
              </a:rPr>
              <a:t>that there </a:t>
            </a:r>
            <a:r>
              <a:rPr lang="en-US" sz="2800" i="1" dirty="0">
                <a:solidFill>
                  <a:srgbClr val="C4BEA9"/>
                </a:solidFill>
              </a:rPr>
              <a:t>is hope; do not be a willing party to their death.</a:t>
            </a:r>
          </a:p>
          <a:p>
            <a:pPr marL="0" indent="0">
              <a:buNone/>
            </a:pPr>
            <a:r>
              <a:rPr lang="en-US" sz="2800" dirty="0"/>
              <a:t>Ephesians 6:4 (NIV) </a:t>
            </a:r>
            <a:r>
              <a:rPr lang="en-US" sz="2800" i="1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Fathers do not exasperate your children</a:t>
            </a:r>
            <a:r>
              <a:rPr lang="en-US" sz="2800" i="1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; instead</a:t>
            </a:r>
            <a:r>
              <a:rPr lang="en-US" sz="2800" i="1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, bring them up in the training and </a:t>
            </a:r>
            <a:r>
              <a:rPr lang="en-US" sz="2800" i="1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instruction of </a:t>
            </a:r>
            <a:r>
              <a:rPr lang="en-US" sz="2800" i="1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the Lord</a:t>
            </a:r>
            <a:r>
              <a:rPr lang="en-US" sz="2800" i="1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.</a:t>
            </a:r>
            <a:endParaRPr lang="en-US" sz="2800" i="1" dirty="0"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536573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7"/>
            <a:ext cx="8229600" cy="1747459"/>
          </a:xfrm>
        </p:spPr>
        <p:txBody>
          <a:bodyPr>
            <a:normAutofit/>
          </a:bodyPr>
          <a:lstStyle/>
          <a:p>
            <a:pPr algn="l"/>
            <a:endParaRPr lang="en-US" sz="5400" b="1" baseline="300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457200" y="2473309"/>
            <a:ext cx="8229600" cy="388681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i="1" dirty="0" smtClean="0"/>
              <a:t>As </a:t>
            </a:r>
            <a:r>
              <a:rPr lang="en-US" sz="3200" i="1" dirty="0"/>
              <a:t>a coach your job is to help your children </a:t>
            </a:r>
            <a:r>
              <a:rPr lang="en-US" sz="4000" b="1" i="1" dirty="0" smtClean="0"/>
              <a:t>succeed</a:t>
            </a:r>
            <a:r>
              <a:rPr lang="en-US" sz="3200" i="1" dirty="0" smtClean="0"/>
              <a:t>.</a:t>
            </a:r>
            <a:endParaRPr lang="en-US" sz="3200" i="1" dirty="0"/>
          </a:p>
        </p:txBody>
      </p:sp>
    </p:spTree>
    <p:extLst>
      <p:ext uri="{BB962C8B-B14F-4D97-AF65-F5344CB8AC3E}">
        <p14:creationId xmlns:p14="http://schemas.microsoft.com/office/powerpoint/2010/main" val="418533783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1748" y="40676"/>
            <a:ext cx="7924800" cy="811613"/>
          </a:xfrm>
        </p:spPr>
        <p:txBody>
          <a:bodyPr>
            <a:normAutofit/>
          </a:bodyPr>
          <a:lstStyle/>
          <a:p>
            <a:pPr algn="l"/>
            <a:r>
              <a:rPr lang="en-US" b="1" dirty="0"/>
              <a:t>2. Being a </a:t>
            </a:r>
            <a:r>
              <a:rPr lang="en-US" b="1" dirty="0" smtClean="0"/>
              <a:t>player</a:t>
            </a:r>
            <a:endParaRPr lang="en-US" b="1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>
          <a:xfrm>
            <a:off x="325548" y="1253366"/>
            <a:ext cx="5472476" cy="329182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 smtClean="0"/>
              <a:t>Proverbs </a:t>
            </a:r>
            <a:r>
              <a:rPr lang="en-US" sz="2800" dirty="0"/>
              <a:t>14:4 (NLT) </a:t>
            </a:r>
            <a:r>
              <a:rPr lang="en-US" sz="2800" i="1" dirty="0">
                <a:solidFill>
                  <a:srgbClr val="C4BEA9"/>
                </a:solidFill>
              </a:rPr>
              <a:t>Without oxen a stable stays clean, </a:t>
            </a:r>
            <a:r>
              <a:rPr lang="en-US" sz="2800" i="1" dirty="0" smtClean="0">
                <a:solidFill>
                  <a:srgbClr val="C4BEA9"/>
                </a:solidFill>
              </a:rPr>
              <a:t>but you </a:t>
            </a:r>
            <a:r>
              <a:rPr lang="en-US" sz="2800" i="1" dirty="0">
                <a:solidFill>
                  <a:srgbClr val="C4BEA9"/>
                </a:solidFill>
              </a:rPr>
              <a:t>need a strong ox for a large </a:t>
            </a:r>
            <a:r>
              <a:rPr lang="en-US" sz="2800" i="1" dirty="0" smtClean="0">
                <a:solidFill>
                  <a:srgbClr val="C4BEA9"/>
                </a:solidFill>
              </a:rPr>
              <a:t>harvest</a:t>
            </a:r>
            <a:r>
              <a:rPr lang="en-US" sz="2800" i="1" dirty="0" smtClean="0"/>
              <a:t>.</a:t>
            </a:r>
            <a:endParaRPr lang="en-US" sz="2800" i="1" dirty="0"/>
          </a:p>
        </p:txBody>
      </p:sp>
    </p:spTree>
    <p:extLst>
      <p:ext uri="{BB962C8B-B14F-4D97-AF65-F5344CB8AC3E}">
        <p14:creationId xmlns:p14="http://schemas.microsoft.com/office/powerpoint/2010/main" val="171839468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858216" y="2356328"/>
            <a:ext cx="6176273" cy="392721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i="1" dirty="0" smtClean="0"/>
              <a:t>As </a:t>
            </a:r>
            <a:r>
              <a:rPr lang="en-US" sz="3200" i="1" dirty="0"/>
              <a:t>a player your job is to spend </a:t>
            </a:r>
            <a:r>
              <a:rPr lang="en-US" sz="3200" b="1" i="1" dirty="0"/>
              <a:t>time</a:t>
            </a:r>
            <a:r>
              <a:rPr lang="en-US" sz="3200" i="1" dirty="0"/>
              <a:t> &amp; </a:t>
            </a:r>
            <a:r>
              <a:rPr lang="en-US" sz="3200" b="1" i="1" dirty="0"/>
              <a:t>energy</a:t>
            </a:r>
            <a:r>
              <a:rPr lang="en-US" sz="3200" i="1" dirty="0"/>
              <a:t> with your kids.</a:t>
            </a:r>
          </a:p>
        </p:txBody>
      </p:sp>
    </p:spTree>
    <p:extLst>
      <p:ext uri="{BB962C8B-B14F-4D97-AF65-F5344CB8AC3E}">
        <p14:creationId xmlns:p14="http://schemas.microsoft.com/office/powerpoint/2010/main" val="228365107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3147" y="-73785"/>
            <a:ext cx="8229600" cy="1009632"/>
          </a:xfrm>
        </p:spPr>
        <p:txBody>
          <a:bodyPr>
            <a:normAutofit/>
          </a:bodyPr>
          <a:lstStyle/>
          <a:p>
            <a:pPr algn="l"/>
            <a:r>
              <a:rPr lang="en-US" sz="3200" b="1" dirty="0"/>
              <a:t>3. Being a seeker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540746" y="1286790"/>
            <a:ext cx="5340822" cy="4228020"/>
          </a:xfrm>
        </p:spPr>
        <p:txBody>
          <a:bodyPr>
            <a:normAutofit lnSpcReduction="10000"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en-US" sz="3200" dirty="0" smtClean="0"/>
              <a:t>Proverbs </a:t>
            </a:r>
            <a:r>
              <a:rPr lang="en-US" sz="3200" dirty="0"/>
              <a:t>15:14 (NLT) </a:t>
            </a:r>
            <a:r>
              <a:rPr lang="en-US" sz="3200" dirty="0">
                <a:solidFill>
                  <a:srgbClr val="C4BEA9"/>
                </a:solidFill>
              </a:rPr>
              <a:t>A wise person is hungry for knowledge</a:t>
            </a:r>
            <a:r>
              <a:rPr lang="en-US" sz="3200" dirty="0" smtClean="0">
                <a:solidFill>
                  <a:srgbClr val="C4BEA9"/>
                </a:solidFill>
              </a:rPr>
              <a:t>, while </a:t>
            </a:r>
            <a:r>
              <a:rPr lang="en-US" sz="3200" dirty="0">
                <a:solidFill>
                  <a:srgbClr val="C4BEA9"/>
                </a:solidFill>
              </a:rPr>
              <a:t>the fool feeds on trash</a:t>
            </a:r>
            <a:r>
              <a:rPr lang="en-US" sz="3200" dirty="0" smtClean="0">
                <a:solidFill>
                  <a:srgbClr val="C4BEA9"/>
                </a:solidFill>
              </a:rPr>
              <a:t>.</a:t>
            </a:r>
            <a:r>
              <a:rPr lang="en-US" sz="3200" dirty="0" smtClean="0"/>
              <a:t>15 </a:t>
            </a:r>
            <a:r>
              <a:rPr lang="en-US" sz="3200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Intelligent people are always ready to learn. </a:t>
            </a:r>
            <a:r>
              <a:rPr lang="en-US" sz="3200" dirty="0" smtClean="0">
                <a:solidFill>
                  <a:schemeClr val="accent5">
                    <a:lumMod val="40000"/>
                    <a:lumOff val="60000"/>
                  </a:schemeClr>
                </a:solidFill>
              </a:rPr>
              <a:t>Their ears </a:t>
            </a:r>
            <a:r>
              <a:rPr lang="en-US" sz="3200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are open for knowledge.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US" sz="3200" dirty="0"/>
              <a:t>Proverbs 16:26 (NLT) </a:t>
            </a:r>
            <a:r>
              <a:rPr lang="en-US" sz="320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It is good for workers to have an appetite</a:t>
            </a:r>
            <a:r>
              <a:rPr lang="en-US" sz="3200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; an </a:t>
            </a:r>
            <a:r>
              <a:rPr lang="en-US" sz="320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empty stomach drives them on.</a:t>
            </a:r>
            <a:endParaRPr lang="en-US" sz="3200" i="1" baseline="30000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519609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273402" y="1771424"/>
            <a:ext cx="5374240" cy="335902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i="1" dirty="0"/>
              <a:t>As a seeker your job is to leave </a:t>
            </a:r>
            <a:r>
              <a:rPr lang="en-US" sz="2800" b="1" i="1" dirty="0">
                <a:solidFill>
                  <a:srgbClr val="D8D4C5"/>
                </a:solidFill>
              </a:rPr>
              <a:t>no </a:t>
            </a:r>
            <a:r>
              <a:rPr lang="en-US" sz="2800" b="1" i="1" dirty="0" smtClean="0">
                <a:solidFill>
                  <a:srgbClr val="D8D4C5"/>
                </a:solidFill>
              </a:rPr>
              <a:t>stone unturned</a:t>
            </a:r>
            <a:r>
              <a:rPr lang="en-US" sz="2800" i="1" dirty="0" smtClean="0"/>
              <a:t> in </a:t>
            </a:r>
            <a:r>
              <a:rPr lang="en-US" sz="2800" i="1" dirty="0"/>
              <a:t>your search for knowledge of being a better dad.</a:t>
            </a:r>
          </a:p>
        </p:txBody>
      </p:sp>
    </p:spTree>
    <p:extLst>
      <p:ext uri="{BB962C8B-B14F-4D97-AF65-F5344CB8AC3E}">
        <p14:creationId xmlns:p14="http://schemas.microsoft.com/office/powerpoint/2010/main" val="65086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1875" y="183826"/>
            <a:ext cx="7924800" cy="1487327"/>
          </a:xfrm>
        </p:spPr>
        <p:txBody>
          <a:bodyPr>
            <a:normAutofit/>
          </a:bodyPr>
          <a:lstStyle/>
          <a:p>
            <a:pPr marL="0" indent="0" algn="l"/>
            <a:r>
              <a:rPr lang="en-US" b="1" dirty="0"/>
              <a:t>4. Being a </a:t>
            </a:r>
            <a:r>
              <a:rPr lang="en-US" b="1" dirty="0" smtClean="0"/>
              <a:t>leader </a:t>
            </a:r>
            <a:br>
              <a:rPr lang="en-US" b="1" dirty="0" smtClean="0"/>
            </a:br>
            <a:r>
              <a:rPr lang="en-US" b="1" dirty="0" smtClean="0"/>
              <a:t>with integrity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457200" y="2373040"/>
            <a:ext cx="8229600" cy="4278155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sz="3200" dirty="0">
              <a:solidFill>
                <a:srgbClr val="C4BEA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65004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theme/theme1.xml><?xml version="1.0" encoding="utf-8"?>
<a:theme xmlns:a="http://schemas.openxmlformats.org/drawingml/2006/main" name="Horizon">
  <a:themeElements>
    <a:clrScheme name="Horizon">
      <a:dk1>
        <a:srgbClr val="000000"/>
      </a:dk1>
      <a:lt1>
        <a:srgbClr val="FFFFFF"/>
      </a:lt1>
      <a:dk2>
        <a:srgbClr val="1F2123"/>
      </a:dk2>
      <a:lt2>
        <a:srgbClr val="DC9E1F"/>
      </a:lt2>
      <a:accent1>
        <a:srgbClr val="7E97AD"/>
      </a:accent1>
      <a:accent2>
        <a:srgbClr val="CC8E60"/>
      </a:accent2>
      <a:accent3>
        <a:srgbClr val="7A6A60"/>
      </a:accent3>
      <a:accent4>
        <a:srgbClr val="B4936D"/>
      </a:accent4>
      <a:accent5>
        <a:srgbClr val="67787B"/>
      </a:accent5>
      <a:accent6>
        <a:srgbClr val="9D936F"/>
      </a:accent6>
      <a:hlink>
        <a:srgbClr val="646464"/>
      </a:hlink>
      <a:folHlink>
        <a:srgbClr val="969696"/>
      </a:folHlink>
    </a:clrScheme>
    <a:fontScheme name="Horizon">
      <a:majorFont>
        <a:latin typeface="Arial Narrow"/>
        <a:ea typeface=""/>
        <a:cs typeface=""/>
        <a:font script="Jpan" typeface="ＭＳ ゴシック"/>
        <a:font script="Hang" typeface="HY얕은샘물M"/>
        <a:font script="Hans" typeface="华文新魏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rial Narrow"/>
        <a:ea typeface=""/>
        <a:cs typeface=""/>
        <a:font script="Jpan" typeface="ＭＳ ゴシック"/>
        <a:font script="Hang" typeface="HY얕은샘물M"/>
        <a:font script="Hans" typeface="华文新魏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Horizon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hade val="100000"/>
                <a:satMod val="100000"/>
              </a:schemeClr>
            </a:gs>
            <a:gs pos="100000">
              <a:schemeClr val="phClr">
                <a:tint val="61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</a:schemeClr>
            </a:gs>
            <a:gs pos="100000">
              <a:schemeClr val="phClr">
                <a:tint val="90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5240" cap="flat" cmpd="sng" algn="ctr">
          <a:solidFill>
            <a:schemeClr val="phClr">
              <a:tint val="25000"/>
              <a:alpha val="25000"/>
            </a:schemeClr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2924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prstMaterial="flat">
            <a:bevelT w="34925" h="47625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6000"/>
                <a:shade val="100000"/>
                <a:alpha val="100000"/>
                <a:satMod val="140000"/>
              </a:schemeClr>
            </a:gs>
            <a:gs pos="31000">
              <a:schemeClr val="phClr">
                <a:tint val="100000"/>
                <a:shade val="90000"/>
                <a:alpha val="100000"/>
              </a:schemeClr>
            </a:gs>
            <a:gs pos="100000">
              <a:schemeClr val="phClr">
                <a:tint val="100000"/>
                <a:shade val="80000"/>
                <a:alpha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hade val="100000"/>
                <a:alpha val="100000"/>
                <a:satMod val="180000"/>
              </a:schemeClr>
            </a:gs>
            <a:gs pos="41000">
              <a:schemeClr val="phClr">
                <a:tint val="100000"/>
                <a:shade val="100000"/>
                <a:alpha val="100000"/>
                <a:satMod val="150000"/>
              </a:schemeClr>
            </a:gs>
            <a:gs pos="100000">
              <a:schemeClr val="phClr">
                <a:tint val="100000"/>
                <a:shade val="65000"/>
                <a:alpha val="100000"/>
              </a:schemeClr>
            </a:gs>
          </a:gsLst>
          <a:path path="circle">
            <a:fillToRect l="50000" t="8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Horizon.thmx</Template>
  <TotalTime>76124</TotalTime>
  <Words>572</Words>
  <Application>Microsoft Macintosh PowerPoint</Application>
  <PresentationFormat>On-screen Show (4:3)</PresentationFormat>
  <Paragraphs>29</Paragraphs>
  <Slides>19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Horizon</vt:lpstr>
      <vt:lpstr> Taking control of your parenting  Part 11 Steve Elzinga</vt:lpstr>
      <vt:lpstr>1. Being a good coach </vt:lpstr>
      <vt:lpstr>PowerPoint Presentation</vt:lpstr>
      <vt:lpstr>PowerPoint Presentation</vt:lpstr>
      <vt:lpstr>2. Being a player</vt:lpstr>
      <vt:lpstr>PowerPoint Presentation</vt:lpstr>
      <vt:lpstr>3. Being a seeker</vt:lpstr>
      <vt:lpstr>PowerPoint Presentation</vt:lpstr>
      <vt:lpstr>4. Being a leader  with integrity</vt:lpstr>
      <vt:lpstr>PowerPoint Presentation</vt:lpstr>
      <vt:lpstr>PowerPoint Presentation</vt:lpstr>
      <vt:lpstr>PowerPoint Presentation</vt:lpstr>
      <vt:lpstr>5. Being a faithful husband</vt:lpstr>
      <vt:lpstr>PowerPoint Presentation</vt:lpstr>
      <vt:lpstr>PowerPoint Presentation</vt:lpstr>
      <vt:lpstr>6. Being a man of God</vt:lpstr>
      <vt:lpstr>PowerPoint Presentation</vt:lpstr>
      <vt:lpstr>6. Being a man of God</vt:lpstr>
      <vt:lpstr>PowerPoint Presentation</vt:lpstr>
    </vt:vector>
  </TitlesOfParts>
  <Company>Christian Leaders Institue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Steve Elzinga</dc:creator>
  <cp:lastModifiedBy>Steve Elzinga</cp:lastModifiedBy>
  <cp:revision>55</cp:revision>
  <dcterms:created xsi:type="dcterms:W3CDTF">2017-01-10T02:15:11Z</dcterms:created>
  <dcterms:modified xsi:type="dcterms:W3CDTF">2020-04-30T14:23:58Z</dcterms:modified>
</cp:coreProperties>
</file>