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71" r:id="rId3"/>
    <p:sldId id="304" r:id="rId4"/>
    <p:sldId id="297" r:id="rId5"/>
    <p:sldId id="299" r:id="rId6"/>
    <p:sldId id="285" r:id="rId7"/>
    <p:sldId id="302" r:id="rId8"/>
    <p:sldId id="286" r:id="rId9"/>
    <p:sldId id="307" r:id="rId10"/>
    <p:sldId id="308" r:id="rId11"/>
    <p:sldId id="309" r:id="rId12"/>
    <p:sldId id="287" r:id="rId13"/>
    <p:sldId id="288" r:id="rId14"/>
    <p:sldId id="289" r:id="rId15"/>
    <p:sldId id="310" r:id="rId16"/>
    <p:sldId id="301" r:id="rId17"/>
    <p:sldId id="306" r:id="rId18"/>
    <p:sldId id="303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8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-10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36044" cy="1752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Being a great father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Taking control of your parenting </a:t>
            </a:r>
            <a:br>
              <a:rPr lang="en-US" b="1" dirty="0" smtClean="0"/>
            </a:br>
            <a:r>
              <a:rPr lang="en-US" b="1" dirty="0" smtClean="0"/>
              <a:t>Part 11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cap="none" spc="30" smtClean="0">
                <a:solidFill>
                  <a:srgbClr val="DC9E1F"/>
                </a:solidFill>
                <a:ea typeface="+mn-ea"/>
                <a:cs typeface="+mn-cs"/>
              </a:rPr>
              <a:t>Steve </a:t>
            </a:r>
            <a:r>
              <a:rPr lang="en-US" cap="none" spc="30" dirty="0" smtClean="0">
                <a:solidFill>
                  <a:srgbClr val="DC9E1F"/>
                </a:solidFill>
                <a:ea typeface="+mn-ea"/>
                <a:cs typeface="+mn-cs"/>
              </a:rPr>
              <a:t>Elzinga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ad-The-Team-Feels-mini-tiny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859" r="-36859"/>
          <a:stretch>
            <a:fillRect/>
          </a:stretch>
        </p:blipFill>
        <p:spPr>
          <a:xfrm>
            <a:off x="-2838457" y="0"/>
            <a:ext cx="13207999" cy="6858000"/>
          </a:xfrm>
        </p:spPr>
      </p:pic>
    </p:spTree>
    <p:extLst>
      <p:ext uri="{BB962C8B-B14F-4D97-AF65-F5344CB8AC3E}">
        <p14:creationId xmlns:p14="http://schemas.microsoft.com/office/powerpoint/2010/main" val="3801417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91875" y="2546422"/>
            <a:ext cx="8229600" cy="43115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Proverbs </a:t>
            </a:r>
            <a:r>
              <a:rPr lang="en-US" sz="3200" dirty="0"/>
              <a:t>25:14 (NLT) </a:t>
            </a:r>
            <a:r>
              <a:rPr lang="en-US" sz="3200" dirty="0">
                <a:solidFill>
                  <a:srgbClr val="C4BEA9"/>
                </a:solidFill>
              </a:rPr>
              <a:t>A person who promises a gift </a:t>
            </a:r>
            <a:r>
              <a:rPr lang="en-US" sz="3200" dirty="0" smtClean="0">
                <a:solidFill>
                  <a:srgbClr val="C4BEA9"/>
                </a:solidFill>
              </a:rPr>
              <a:t>but doesn’t </a:t>
            </a:r>
            <a:r>
              <a:rPr lang="en-US" sz="3200" dirty="0">
                <a:solidFill>
                  <a:srgbClr val="C4BEA9"/>
                </a:solidFill>
              </a:rPr>
              <a:t>give it is like clouds and wind that bring no rain.</a:t>
            </a:r>
          </a:p>
          <a:p>
            <a:pPr marL="0" indent="0">
              <a:buNone/>
            </a:pPr>
            <a:r>
              <a:rPr lang="en-US" sz="3200" dirty="0"/>
              <a:t>Proverbs 22:1 (NLT) </a:t>
            </a:r>
            <a:r>
              <a:rPr lang="en-US" sz="3200" dirty="0">
                <a:solidFill>
                  <a:srgbClr val="E0BBA0"/>
                </a:solidFill>
              </a:rPr>
              <a:t>Choose a good reputation over </a:t>
            </a:r>
            <a:r>
              <a:rPr lang="en-US" sz="3200" dirty="0" smtClean="0">
                <a:solidFill>
                  <a:srgbClr val="E0BBA0"/>
                </a:solidFill>
              </a:rPr>
              <a:t>great riches</a:t>
            </a:r>
            <a:r>
              <a:rPr lang="en-US" sz="3200" dirty="0">
                <a:solidFill>
                  <a:srgbClr val="E0BBA0"/>
                </a:solidFill>
              </a:rPr>
              <a:t>; being held in high esteem is better than silver </a:t>
            </a:r>
            <a:r>
              <a:rPr lang="en-US" sz="3200" dirty="0" smtClean="0">
                <a:solidFill>
                  <a:srgbClr val="E0BBA0"/>
                </a:solidFill>
              </a:rPr>
              <a:t>or gold.</a:t>
            </a:r>
            <a:endParaRPr lang="en-US" sz="3200" dirty="0">
              <a:solidFill>
                <a:srgbClr val="E0BBA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1875" y="475177"/>
            <a:ext cx="4169174" cy="2499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200" dirty="0" smtClean="0"/>
              <a:t>Proverbs 20:7 (NLT) </a:t>
            </a:r>
            <a:r>
              <a:rPr lang="en-US" sz="3200" dirty="0" smtClean="0">
                <a:solidFill>
                  <a:srgbClr val="C4BEA9"/>
                </a:solidFill>
              </a:rPr>
              <a:t>The godly walk with integrity; blessed are their children who follow them.</a:t>
            </a:r>
            <a:endParaRPr lang="en-US" sz="3200" dirty="0">
              <a:solidFill>
                <a:srgbClr val="E0BB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97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289482"/>
            <a:ext cx="7924800" cy="3425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/>
              <a:t>As a leader your job is to </a:t>
            </a:r>
            <a:r>
              <a:rPr lang="en-US" sz="3200" b="1" i="1" dirty="0" smtClean="0"/>
              <a:t>lead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06801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63" y="50135"/>
            <a:ext cx="8049839" cy="85228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5. Being a faithful </a:t>
            </a:r>
            <a:r>
              <a:rPr lang="en-US" sz="3200" b="1" dirty="0" smtClean="0"/>
              <a:t>husband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036116"/>
            <a:ext cx="5424368" cy="4478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4:23-27 (NLT) </a:t>
            </a:r>
            <a:r>
              <a:rPr lang="en-US" sz="2800" i="1" dirty="0">
                <a:solidFill>
                  <a:srgbClr val="C4BEA9"/>
                </a:solidFill>
              </a:rPr>
              <a:t>Guard your heart above all else, </a:t>
            </a:r>
            <a:r>
              <a:rPr lang="en-US" sz="2800" i="1" dirty="0" smtClean="0">
                <a:solidFill>
                  <a:srgbClr val="C4BEA9"/>
                </a:solidFill>
              </a:rPr>
              <a:t>for it </a:t>
            </a:r>
            <a:r>
              <a:rPr lang="en-US" sz="2800" i="1" dirty="0">
                <a:solidFill>
                  <a:srgbClr val="C4BEA9"/>
                </a:solidFill>
              </a:rPr>
              <a:t>determines the course of your life. Avoid all perverse talk</a:t>
            </a:r>
            <a:r>
              <a:rPr lang="en-US" sz="2800" i="1" dirty="0" smtClean="0">
                <a:solidFill>
                  <a:srgbClr val="C4BEA9"/>
                </a:solidFill>
              </a:rPr>
              <a:t>; stay </a:t>
            </a:r>
            <a:r>
              <a:rPr lang="en-US" sz="2800" i="1" dirty="0">
                <a:solidFill>
                  <a:srgbClr val="C4BEA9"/>
                </a:solidFill>
              </a:rPr>
              <a:t>away from corrupt speech. Look straight ahead, </a:t>
            </a:r>
            <a:r>
              <a:rPr lang="en-US" sz="2800" i="1" dirty="0" smtClean="0">
                <a:solidFill>
                  <a:srgbClr val="C4BEA9"/>
                </a:solidFill>
              </a:rPr>
              <a:t>and fix </a:t>
            </a:r>
            <a:r>
              <a:rPr lang="en-US" sz="2800" i="1" dirty="0">
                <a:solidFill>
                  <a:srgbClr val="C4BEA9"/>
                </a:solidFill>
              </a:rPr>
              <a:t>your eyes on what lies before you. Mark out a </a:t>
            </a:r>
            <a:r>
              <a:rPr lang="en-US" sz="2800" i="1" dirty="0" smtClean="0">
                <a:solidFill>
                  <a:srgbClr val="C4BEA9"/>
                </a:solidFill>
              </a:rPr>
              <a:t>straight path </a:t>
            </a:r>
            <a:r>
              <a:rPr lang="en-US" sz="2800" i="1" dirty="0">
                <a:solidFill>
                  <a:srgbClr val="C4BEA9"/>
                </a:solidFill>
              </a:rPr>
              <a:t>for your feet; stay on the safe path. Don’t get sidetracked</a:t>
            </a:r>
            <a:r>
              <a:rPr lang="en-US" sz="2800" i="1" dirty="0" smtClean="0">
                <a:solidFill>
                  <a:srgbClr val="C4BEA9"/>
                </a:solidFill>
              </a:rPr>
              <a:t>; keep </a:t>
            </a:r>
            <a:r>
              <a:rPr lang="en-US" sz="2800" i="1" dirty="0">
                <a:solidFill>
                  <a:srgbClr val="C4BEA9"/>
                </a:solidFill>
              </a:rPr>
              <a:t>your feet from following evil</a:t>
            </a:r>
            <a:r>
              <a:rPr lang="en-US" sz="2800" i="1" dirty="0" smtClean="0">
                <a:solidFill>
                  <a:srgbClr val="C4BEA9"/>
                </a:solidFill>
              </a:rPr>
              <a:t>.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7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623713"/>
            <a:ext cx="7924800" cy="335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/>
              <a:t>As a faithful husband it is your job to </a:t>
            </a:r>
            <a:r>
              <a:rPr lang="en-US" sz="3200" b="1" i="1" dirty="0"/>
              <a:t>set an example </a:t>
            </a:r>
            <a:r>
              <a:rPr lang="en-US" sz="3200" i="1" dirty="0" smtClean="0"/>
              <a:t>of how a man treats his wife</a:t>
            </a:r>
            <a:r>
              <a:rPr lang="en-US" sz="3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568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40" b="15340"/>
          <a:stretch>
            <a:fillRect/>
          </a:stretch>
        </p:blipFill>
        <p:spPr>
          <a:xfrm>
            <a:off x="-534689" y="2611965"/>
            <a:ext cx="7920067" cy="4112342"/>
          </a:xfrm>
        </p:spPr>
      </p:pic>
    </p:spTree>
    <p:extLst>
      <p:ext uri="{BB962C8B-B14F-4D97-AF65-F5344CB8AC3E}">
        <p14:creationId xmlns:p14="http://schemas.microsoft.com/office/powerpoint/2010/main" val="1995310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66" y="-359764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6. Being a </a:t>
            </a:r>
            <a:r>
              <a:rPr lang="en-US" b="1" dirty="0" smtClean="0"/>
              <a:t>man of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68106" y="850082"/>
            <a:ext cx="5263336" cy="46313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3:5-6 (NLT) </a:t>
            </a:r>
            <a:r>
              <a:rPr lang="en-US" sz="2800" dirty="0">
                <a:solidFill>
                  <a:srgbClr val="C4BEA9"/>
                </a:solidFill>
              </a:rPr>
              <a:t>Trust in the Lord with all your heart; </a:t>
            </a:r>
            <a:r>
              <a:rPr lang="en-US" sz="2800" dirty="0" smtClean="0">
                <a:solidFill>
                  <a:srgbClr val="C4BEA9"/>
                </a:solidFill>
              </a:rPr>
              <a:t>do not </a:t>
            </a:r>
            <a:r>
              <a:rPr lang="en-US" sz="2800" dirty="0">
                <a:solidFill>
                  <a:srgbClr val="C4BEA9"/>
                </a:solidFill>
              </a:rPr>
              <a:t>depend on your own understanding. Seek his will in </a:t>
            </a:r>
            <a:r>
              <a:rPr lang="en-US" sz="2800" dirty="0" smtClean="0">
                <a:solidFill>
                  <a:srgbClr val="C4BEA9"/>
                </a:solidFill>
              </a:rPr>
              <a:t>all you </a:t>
            </a:r>
            <a:r>
              <a:rPr lang="en-US" sz="2800" dirty="0">
                <a:solidFill>
                  <a:srgbClr val="C4BEA9"/>
                </a:solidFill>
              </a:rPr>
              <a:t>do, and he will show you which path to take.</a:t>
            </a:r>
          </a:p>
          <a:p>
            <a:pPr marL="0" indent="0">
              <a:buNone/>
            </a:pPr>
            <a:r>
              <a:rPr lang="en-US" sz="2800" dirty="0"/>
              <a:t>Proverbs 14:26 (NLT) </a:t>
            </a:r>
            <a:r>
              <a:rPr lang="en-US" sz="2800" dirty="0">
                <a:solidFill>
                  <a:srgbClr val="E0BBA0"/>
                </a:solidFill>
              </a:rPr>
              <a:t>Those who fear the Lord are secure</a:t>
            </a:r>
            <a:r>
              <a:rPr lang="en-US" sz="2800" dirty="0" smtClean="0">
                <a:solidFill>
                  <a:srgbClr val="E0BBA0"/>
                </a:solidFill>
              </a:rPr>
              <a:t>; he </a:t>
            </a:r>
            <a:r>
              <a:rPr lang="en-US" sz="2800" dirty="0">
                <a:solidFill>
                  <a:srgbClr val="E0BBA0"/>
                </a:solidFill>
              </a:rPr>
              <a:t>will be a refuge for their children</a:t>
            </a:r>
            <a:r>
              <a:rPr lang="en-US" sz="2800" dirty="0" smtClean="0">
                <a:solidFill>
                  <a:srgbClr val="E0BBA0"/>
                </a:solidFill>
              </a:rPr>
              <a:t>.</a:t>
            </a:r>
            <a:endParaRPr lang="en-US" sz="2800" dirty="0">
              <a:solidFill>
                <a:srgbClr val="E0BB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973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6819" y="635039"/>
            <a:ext cx="5140315" cy="41611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16:3 (NLT) </a:t>
            </a:r>
            <a:r>
              <a:rPr lang="en-US" sz="2800" dirty="0">
                <a:solidFill>
                  <a:srgbClr val="C4BEA9"/>
                </a:solidFill>
              </a:rPr>
              <a:t>Commit your actions to the Lord, </a:t>
            </a:r>
            <a:r>
              <a:rPr lang="en-US" sz="2800" dirty="0" smtClean="0">
                <a:solidFill>
                  <a:srgbClr val="C4BEA9"/>
                </a:solidFill>
              </a:rPr>
              <a:t>and your </a:t>
            </a:r>
            <a:r>
              <a:rPr lang="en-US" sz="2800" dirty="0">
                <a:solidFill>
                  <a:srgbClr val="C4BEA9"/>
                </a:solidFill>
              </a:rPr>
              <a:t>plans will succeed.</a:t>
            </a:r>
          </a:p>
          <a:p>
            <a:pPr marL="0" indent="0">
              <a:buNone/>
            </a:pPr>
            <a:r>
              <a:rPr lang="en-US" sz="2800" dirty="0"/>
              <a:t>Proverbs 14:14 (NLT) </a:t>
            </a:r>
            <a:r>
              <a:rPr lang="en-US" sz="2800" dirty="0">
                <a:solidFill>
                  <a:srgbClr val="E0BBA0"/>
                </a:solidFill>
              </a:rPr>
              <a:t>Backsliders get what they deserve</a:t>
            </a:r>
            <a:r>
              <a:rPr lang="en-US" sz="2800" dirty="0" smtClean="0">
                <a:solidFill>
                  <a:srgbClr val="E0BBA0"/>
                </a:solidFill>
              </a:rPr>
              <a:t>; good </a:t>
            </a:r>
            <a:r>
              <a:rPr lang="en-US" sz="2800" dirty="0">
                <a:solidFill>
                  <a:srgbClr val="E0BBA0"/>
                </a:solidFill>
              </a:rPr>
              <a:t>people receive their reward</a:t>
            </a:r>
            <a:r>
              <a:rPr lang="en-US" sz="2800" dirty="0" smtClean="0">
                <a:solidFill>
                  <a:srgbClr val="E0BBA0"/>
                </a:solidFill>
              </a:rPr>
              <a:t>.</a:t>
            </a:r>
            <a:endParaRPr lang="en-US" sz="2800" dirty="0">
              <a:solidFill>
                <a:srgbClr val="E0BB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52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47" y="-49497"/>
            <a:ext cx="7467600" cy="935208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6. Being a </a:t>
            </a:r>
            <a:r>
              <a:rPr lang="en-US" b="1" dirty="0" smtClean="0"/>
              <a:t>man of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7709" y="892606"/>
            <a:ext cx="4789425" cy="3248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/>
              <a:t>As a man of God it is your job to lead your family in </a:t>
            </a:r>
            <a:r>
              <a:rPr lang="en-US" sz="3200" i="1" dirty="0" smtClean="0"/>
              <a:t>the </a:t>
            </a:r>
            <a:r>
              <a:rPr lang="en-US" sz="3200" b="1" i="1" dirty="0" smtClean="0"/>
              <a:t>Jesus way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683441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unnamed.pn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80" r="-16580"/>
          <a:stretch>
            <a:fillRect/>
          </a:stretch>
        </p:blipFill>
        <p:spPr>
          <a:xfrm>
            <a:off x="-1333737" y="1417637"/>
            <a:ext cx="10477737" cy="5440363"/>
          </a:xfrm>
        </p:spPr>
      </p:pic>
    </p:spTree>
    <p:extLst>
      <p:ext uri="{BB962C8B-B14F-4D97-AF65-F5344CB8AC3E}">
        <p14:creationId xmlns:p14="http://schemas.microsoft.com/office/powerpoint/2010/main" val="54423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4" y="1423962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1. Being a good </a:t>
            </a:r>
            <a:r>
              <a:rPr lang="en-US" b="1" dirty="0" smtClean="0"/>
              <a:t>coach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2473308"/>
            <a:ext cx="8229600" cy="3936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22:6 (NIV) </a:t>
            </a:r>
            <a:r>
              <a:rPr lang="en-US" sz="2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Start children off on the way </a:t>
            </a:r>
            <a:r>
              <a:rPr lang="en-US" sz="2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they should </a:t>
            </a:r>
            <a:r>
              <a:rPr lang="en-US" sz="2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go, and even when they are old they will not </a:t>
            </a:r>
            <a:r>
              <a:rPr lang="en-US" sz="2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turn from </a:t>
            </a:r>
            <a:r>
              <a:rPr lang="en-US" sz="2800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it</a:t>
            </a:r>
            <a:r>
              <a:rPr lang="en-US" sz="28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</a:t>
            </a:r>
            <a:endParaRPr lang="en-US" sz="2800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57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2456595"/>
            <a:ext cx="8229600" cy="3819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19:18 (NIV) </a:t>
            </a:r>
            <a:r>
              <a:rPr lang="en-US" sz="2800" i="1" dirty="0">
                <a:solidFill>
                  <a:srgbClr val="C4BEA9"/>
                </a:solidFill>
              </a:rPr>
              <a:t>Discipline your children, for in </a:t>
            </a:r>
            <a:r>
              <a:rPr lang="en-US" sz="2800" i="1" dirty="0" smtClean="0">
                <a:solidFill>
                  <a:srgbClr val="C4BEA9"/>
                </a:solidFill>
              </a:rPr>
              <a:t>that there </a:t>
            </a:r>
            <a:r>
              <a:rPr lang="en-US" sz="2800" i="1" dirty="0">
                <a:solidFill>
                  <a:srgbClr val="C4BEA9"/>
                </a:solidFill>
              </a:rPr>
              <a:t>is hope; do not be a willing party to their death.</a:t>
            </a:r>
          </a:p>
          <a:p>
            <a:pPr marL="0" indent="0">
              <a:buNone/>
            </a:pPr>
            <a:r>
              <a:rPr lang="en-US" sz="2800" dirty="0"/>
              <a:t>Ephesians 6:4 (NIV) </a:t>
            </a:r>
            <a:r>
              <a:rPr lang="en-US" sz="28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Fathers do not exasperate your children</a:t>
            </a:r>
            <a:r>
              <a:rPr lang="en-US" sz="28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; instead</a:t>
            </a:r>
            <a:r>
              <a:rPr lang="en-US" sz="28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bring them up in the training and </a:t>
            </a:r>
            <a:r>
              <a:rPr lang="en-US" sz="28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instruction of </a:t>
            </a:r>
            <a:r>
              <a:rPr lang="en-US" sz="28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the Lord</a:t>
            </a:r>
            <a:r>
              <a:rPr lang="en-US" sz="28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en-US" sz="2800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365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47459"/>
          </a:xfrm>
        </p:spPr>
        <p:txBody>
          <a:bodyPr>
            <a:normAutofit/>
          </a:bodyPr>
          <a:lstStyle/>
          <a:p>
            <a:pPr algn="l"/>
            <a:endParaRPr lang="en-US" sz="5400" b="1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473309"/>
            <a:ext cx="8229600" cy="38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As </a:t>
            </a:r>
            <a:r>
              <a:rPr lang="en-US" sz="3200" i="1" dirty="0"/>
              <a:t>a coach your job is to help your children </a:t>
            </a:r>
            <a:r>
              <a:rPr lang="en-US" sz="4000" b="1" i="1" dirty="0" smtClean="0"/>
              <a:t>succeed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4185337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748" y="40676"/>
            <a:ext cx="7924800" cy="81161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2. Being a </a:t>
            </a:r>
            <a:r>
              <a:rPr lang="en-US" b="1" dirty="0" smtClean="0"/>
              <a:t>player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25548" y="1253366"/>
            <a:ext cx="5472476" cy="3291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14:4 (NLT) </a:t>
            </a:r>
            <a:r>
              <a:rPr lang="en-US" sz="2800" i="1" dirty="0">
                <a:solidFill>
                  <a:srgbClr val="C4BEA9"/>
                </a:solidFill>
              </a:rPr>
              <a:t>Without oxen a stable stays clean, </a:t>
            </a:r>
            <a:r>
              <a:rPr lang="en-US" sz="2800" i="1" dirty="0" smtClean="0">
                <a:solidFill>
                  <a:srgbClr val="C4BEA9"/>
                </a:solidFill>
              </a:rPr>
              <a:t>but you </a:t>
            </a:r>
            <a:r>
              <a:rPr lang="en-US" sz="2800" i="1" dirty="0">
                <a:solidFill>
                  <a:srgbClr val="C4BEA9"/>
                </a:solidFill>
              </a:rPr>
              <a:t>need a strong ox for a large </a:t>
            </a:r>
            <a:r>
              <a:rPr lang="en-US" sz="2800" i="1" dirty="0" smtClean="0">
                <a:solidFill>
                  <a:srgbClr val="C4BEA9"/>
                </a:solidFill>
              </a:rPr>
              <a:t>harvest</a:t>
            </a:r>
            <a:r>
              <a:rPr lang="en-US" sz="2800" i="1" dirty="0" smtClean="0"/>
              <a:t>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718394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58216" y="2356328"/>
            <a:ext cx="6176273" cy="3927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As </a:t>
            </a:r>
            <a:r>
              <a:rPr lang="en-US" sz="3200" i="1" dirty="0"/>
              <a:t>a player your job is to spend </a:t>
            </a:r>
            <a:r>
              <a:rPr lang="en-US" sz="3200" b="1" i="1" dirty="0"/>
              <a:t>time</a:t>
            </a:r>
            <a:r>
              <a:rPr lang="en-US" sz="3200" i="1" dirty="0"/>
              <a:t> &amp; </a:t>
            </a:r>
            <a:r>
              <a:rPr lang="en-US" sz="3200" b="1" i="1" dirty="0"/>
              <a:t>energy</a:t>
            </a:r>
            <a:r>
              <a:rPr lang="en-US" sz="3200" i="1" dirty="0"/>
              <a:t> with your kids.</a:t>
            </a:r>
          </a:p>
        </p:txBody>
      </p:sp>
    </p:spTree>
    <p:extLst>
      <p:ext uri="{BB962C8B-B14F-4D97-AF65-F5344CB8AC3E}">
        <p14:creationId xmlns:p14="http://schemas.microsoft.com/office/powerpoint/2010/main" val="228365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47" y="-73785"/>
            <a:ext cx="8229600" cy="100963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3. Being a seeker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40746" y="1286790"/>
            <a:ext cx="5340822" cy="42280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dirty="0" smtClean="0"/>
              <a:t>Proverbs </a:t>
            </a:r>
            <a:r>
              <a:rPr lang="en-US" sz="3200" dirty="0"/>
              <a:t>15:14 (NLT) </a:t>
            </a:r>
            <a:r>
              <a:rPr lang="en-US" sz="3200" dirty="0">
                <a:solidFill>
                  <a:srgbClr val="C4BEA9"/>
                </a:solidFill>
              </a:rPr>
              <a:t>A wise person is hungry for knowledge</a:t>
            </a:r>
            <a:r>
              <a:rPr lang="en-US" sz="3200" dirty="0" smtClean="0">
                <a:solidFill>
                  <a:srgbClr val="C4BEA9"/>
                </a:solidFill>
              </a:rPr>
              <a:t>, while </a:t>
            </a:r>
            <a:r>
              <a:rPr lang="en-US" sz="3200" dirty="0">
                <a:solidFill>
                  <a:srgbClr val="C4BEA9"/>
                </a:solidFill>
              </a:rPr>
              <a:t>the fool feeds on trash</a:t>
            </a:r>
            <a:r>
              <a:rPr lang="en-US" sz="3200" dirty="0" smtClean="0">
                <a:solidFill>
                  <a:srgbClr val="C4BEA9"/>
                </a:solidFill>
              </a:rPr>
              <a:t>.</a:t>
            </a:r>
            <a:r>
              <a:rPr lang="en-US" sz="3200" dirty="0" smtClean="0"/>
              <a:t>15 </a:t>
            </a:r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Intelligent people are always ready to learn. </a:t>
            </a:r>
            <a:r>
              <a:rPr lang="en-US" sz="32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Their ears </a:t>
            </a:r>
            <a:r>
              <a:rPr lang="en-US" sz="32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are open for knowledge.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3200" dirty="0"/>
              <a:t>Proverbs 16:26 (NLT) 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It is good for workers to have an appetite</a:t>
            </a:r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; an </a:t>
            </a:r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empty stomach drives them on.</a:t>
            </a:r>
            <a:endParaRPr lang="en-US" sz="3200" i="1" baseline="30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196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3402" y="1771424"/>
            <a:ext cx="5374240" cy="3359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As a seeker your job is to leave </a:t>
            </a:r>
            <a:r>
              <a:rPr lang="en-US" sz="2800" b="1" i="1" dirty="0">
                <a:solidFill>
                  <a:srgbClr val="D8D4C5"/>
                </a:solidFill>
              </a:rPr>
              <a:t>no </a:t>
            </a:r>
            <a:r>
              <a:rPr lang="en-US" sz="2800" b="1" i="1" dirty="0" smtClean="0">
                <a:solidFill>
                  <a:srgbClr val="D8D4C5"/>
                </a:solidFill>
              </a:rPr>
              <a:t>stone unturned</a:t>
            </a:r>
            <a:r>
              <a:rPr lang="en-US" sz="2800" i="1" dirty="0" smtClean="0"/>
              <a:t> in </a:t>
            </a:r>
            <a:r>
              <a:rPr lang="en-US" sz="2800" i="1" dirty="0"/>
              <a:t>your search for knowledge of being a better dad.</a:t>
            </a:r>
          </a:p>
        </p:txBody>
      </p:sp>
    </p:spTree>
    <p:extLst>
      <p:ext uri="{BB962C8B-B14F-4D97-AF65-F5344CB8AC3E}">
        <p14:creationId xmlns:p14="http://schemas.microsoft.com/office/powerpoint/2010/main" val="6508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75" y="183826"/>
            <a:ext cx="7924800" cy="1487327"/>
          </a:xfrm>
        </p:spPr>
        <p:txBody>
          <a:bodyPr>
            <a:normAutofit/>
          </a:bodyPr>
          <a:lstStyle/>
          <a:p>
            <a:pPr marL="0" indent="0" algn="l"/>
            <a:r>
              <a:rPr lang="en-US" b="1" dirty="0"/>
              <a:t>4. Being a </a:t>
            </a:r>
            <a:r>
              <a:rPr lang="en-US" b="1" dirty="0" smtClean="0"/>
              <a:t>leader </a:t>
            </a:r>
            <a:br>
              <a:rPr lang="en-US" b="1" dirty="0" smtClean="0"/>
            </a:br>
            <a:r>
              <a:rPr lang="en-US" b="1" dirty="0" smtClean="0"/>
              <a:t>with integrity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373040"/>
            <a:ext cx="8229600" cy="42781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0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76124</TotalTime>
  <Words>572</Words>
  <Application>Microsoft Macintosh PowerPoint</Application>
  <PresentationFormat>On-screen Show (4:3)</PresentationFormat>
  <Paragraphs>29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Horizon</vt:lpstr>
      <vt:lpstr> Taking control of your parenting  Part 11 Steve Elzinga</vt:lpstr>
      <vt:lpstr>1. Being a good coach </vt:lpstr>
      <vt:lpstr>PowerPoint Presentation</vt:lpstr>
      <vt:lpstr>PowerPoint Presentation</vt:lpstr>
      <vt:lpstr>2. Being a player</vt:lpstr>
      <vt:lpstr>PowerPoint Presentation</vt:lpstr>
      <vt:lpstr>3. Being a seeker</vt:lpstr>
      <vt:lpstr>PowerPoint Presentation</vt:lpstr>
      <vt:lpstr>4. Being a leader  with integrity</vt:lpstr>
      <vt:lpstr>PowerPoint Presentation</vt:lpstr>
      <vt:lpstr>PowerPoint Presentation</vt:lpstr>
      <vt:lpstr>PowerPoint Presentation</vt:lpstr>
      <vt:lpstr>5. Being a faithful husband</vt:lpstr>
      <vt:lpstr>PowerPoint Presentation</vt:lpstr>
      <vt:lpstr>PowerPoint Presentation</vt:lpstr>
      <vt:lpstr>6. Being a man of God</vt:lpstr>
      <vt:lpstr>PowerPoint Presentation</vt:lpstr>
      <vt:lpstr>6. Being a man of God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55</cp:revision>
  <dcterms:created xsi:type="dcterms:W3CDTF">2017-01-10T02:15:11Z</dcterms:created>
  <dcterms:modified xsi:type="dcterms:W3CDTF">2020-04-30T14:23:58Z</dcterms:modified>
</cp:coreProperties>
</file>