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7" r:id="rId2"/>
    <p:sldId id="256" r:id="rId3"/>
    <p:sldId id="258" r:id="rId4"/>
    <p:sldId id="259" r:id="rId5"/>
    <p:sldId id="262" r:id="rId6"/>
    <p:sldId id="263" r:id="rId7"/>
    <p:sldId id="260" r:id="rId8"/>
    <p:sldId id="261" r:id="rId9"/>
    <p:sldId id="265" r:id="rId10"/>
    <p:sldId id="267" r:id="rId11"/>
    <p:sldId id="268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3188" autoAdjust="0"/>
  </p:normalViewPr>
  <p:slideViewPr>
    <p:cSldViewPr>
      <p:cViewPr varScale="1">
        <p:scale>
          <a:sx n="85" d="100"/>
          <a:sy n="85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9ED6C-3E0F-4350-AA49-EAB48907594C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4E489-ADFD-4B88-9C47-98DCE942F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94F7-4B2E-4CF9-9216-B9ECBAF3997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74E4-5167-4979-87F7-F8D60F4E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94F7-4B2E-4CF9-9216-B9ECBAF3997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74E4-5167-4979-87F7-F8D60F4E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94F7-4B2E-4CF9-9216-B9ECBAF3997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74E4-5167-4979-87F7-F8D60F4E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94F7-4B2E-4CF9-9216-B9ECBAF3997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74E4-5167-4979-87F7-F8D60F4E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94F7-4B2E-4CF9-9216-B9ECBAF3997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74E4-5167-4979-87F7-F8D60F4E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94F7-4B2E-4CF9-9216-B9ECBAF3997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74E4-5167-4979-87F7-F8D60F4E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94F7-4B2E-4CF9-9216-B9ECBAF3997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74E4-5167-4979-87F7-F8D60F4E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94F7-4B2E-4CF9-9216-B9ECBAF3997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74E4-5167-4979-87F7-F8D60F4E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94F7-4B2E-4CF9-9216-B9ECBAF3997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74E4-5167-4979-87F7-F8D60F4E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94F7-4B2E-4CF9-9216-B9ECBAF3997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74E4-5167-4979-87F7-F8D60F4E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94F7-4B2E-4CF9-9216-B9ECBAF3997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74E4-5167-4979-87F7-F8D60F4E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394F7-4B2E-4CF9-9216-B9ECBAF39974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274E4-5167-4979-87F7-F8D60F4E0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mohammedyakubu4.files.wordpress.com/2015/09/managment-styles-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228600"/>
            <a:ext cx="57246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31</a:t>
            </a: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Dealing with Conflict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25859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Pastor’s Role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Teach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18:15-20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sure all sides are heard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Triangulation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4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429000"/>
            <a:ext cx="3400425" cy="3200400"/>
          </a:xfrm>
          <a:prstGeom prst="rect">
            <a:avLst/>
          </a:prstGeom>
          <a:noFill/>
        </p:spPr>
      </p:pic>
      <p:sp>
        <p:nvSpPr>
          <p:cNvPr id="5" name="Diagonal Stripe 4"/>
          <p:cNvSpPr/>
          <p:nvPr/>
        </p:nvSpPr>
        <p:spPr>
          <a:xfrm>
            <a:off x="6477000" y="5486400"/>
            <a:ext cx="457200" cy="685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781233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Pastor’s Role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Teach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18:15-20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sure all sides are heard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Triangulation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the issues– Surface them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Explore assumptions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Even ask!  Are they valid?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Explore alternatives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Push toward reconciliation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513" y="1447801"/>
            <a:ext cx="6486074" cy="408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9144000" cy="5181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43200" y="152400"/>
            <a:ext cx="3038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15:36-40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864134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 Positives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Introduces opportunity for change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Sometimes God’s Plan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e.g. of Peter Wagner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Opportunity to clarify vision and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values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95400"/>
            <a:ext cx="596964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Conflict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call 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Organizational Conflict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think you are wrong”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Advocating conflict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7782800" cy="42100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429000" y="5486400"/>
            <a:ext cx="25010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 Leas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8524876" cy="5080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Lyssa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Adkins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4" name="Picture 4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762000"/>
            <a:ext cx="56007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s://dzone.com/sites/all/files/Conflict%20Levels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487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553200" y="856357"/>
            <a:ext cx="1843774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Problem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Person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Program (use</a:t>
            </a:r>
          </a:p>
          <a:p>
            <a:r>
              <a:rPr lang="en-US" sz="2400" dirty="0" smtClean="0"/>
              <a:t>   of rooms)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Counselor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25859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Pastor’s Role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Teach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18:15-20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sure all sides are heard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Triangulation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31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3</cp:revision>
  <dcterms:created xsi:type="dcterms:W3CDTF">2018-06-11T13:54:27Z</dcterms:created>
  <dcterms:modified xsi:type="dcterms:W3CDTF">2018-06-13T19:40:49Z</dcterms:modified>
</cp:coreProperties>
</file>