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7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69" r:id="rId12"/>
    <p:sldId id="270" r:id="rId1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0E9C-77E2-4F99-AE64-0D8DC515AF89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69D0D-72B2-4452-8920-7D976618F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750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0E9C-77E2-4F99-AE64-0D8DC515AF89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69D0D-72B2-4452-8920-7D976618F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8358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0E9C-77E2-4F99-AE64-0D8DC515AF89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69D0D-72B2-4452-8920-7D976618F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7616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0E9C-77E2-4F99-AE64-0D8DC515AF89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69D0D-72B2-4452-8920-7D976618F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5037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0E9C-77E2-4F99-AE64-0D8DC515AF89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69D0D-72B2-4452-8920-7D976618F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3398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0E9C-77E2-4F99-AE64-0D8DC515AF89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69D0D-72B2-4452-8920-7D976618F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5705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0E9C-77E2-4F99-AE64-0D8DC515AF89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69D0D-72B2-4452-8920-7D976618F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6420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0E9C-77E2-4F99-AE64-0D8DC515AF89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69D0D-72B2-4452-8920-7D976618F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0103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0E9C-77E2-4F99-AE64-0D8DC515AF89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69D0D-72B2-4452-8920-7D976618F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0543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0E9C-77E2-4F99-AE64-0D8DC515AF89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69D0D-72B2-4452-8920-7D976618F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8960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0E9C-77E2-4F99-AE64-0D8DC515AF89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69D0D-72B2-4452-8920-7D976618F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808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F0E9C-77E2-4F99-AE64-0D8DC515AF89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69D0D-72B2-4452-8920-7D976618F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7251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B9F00DE2-056F-4706-ADF4-CD7DC6C3C9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ECC718AA-C6A7-4CF8-808B-69EB12894C5A}"/>
              </a:ext>
            </a:extLst>
          </p:cNvPr>
          <p:cNvSpPr txBox="1"/>
          <p:nvPr/>
        </p:nvSpPr>
        <p:spPr>
          <a:xfrm>
            <a:off x="0" y="1089899"/>
            <a:ext cx="8351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Religiones </a:t>
            </a:r>
          </a:p>
          <a:p>
            <a:pPr algn="ctr"/>
            <a:r>
              <a:rPr lang="es-MX" sz="7200" dirty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comparativas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0A890711-90CD-4678-BB3A-C03B02AC0E53}"/>
              </a:ext>
            </a:extLst>
          </p:cNvPr>
          <p:cNvSpPr txBox="1"/>
          <p:nvPr/>
        </p:nvSpPr>
        <p:spPr>
          <a:xfrm>
            <a:off x="968188" y="3567171"/>
            <a:ext cx="6899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Lic. Julio Eduardo Contreras Carrillo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0A890711-90CD-4678-BB3A-C03B02AC0E53}"/>
              </a:ext>
            </a:extLst>
          </p:cNvPr>
          <p:cNvSpPr txBox="1"/>
          <p:nvPr/>
        </p:nvSpPr>
        <p:spPr>
          <a:xfrm>
            <a:off x="121023" y="4488122"/>
            <a:ext cx="80951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UNIDAD 11: </a:t>
            </a:r>
          </a:p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ESPIRITISMO Y OCULTISMO</a:t>
            </a:r>
          </a:p>
          <a:p>
            <a:pPr algn="ctr"/>
            <a:endParaRPr lang="es-MX" sz="2400" b="1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SANTERÍA</a:t>
            </a:r>
          </a:p>
        </p:txBody>
      </p:sp>
    </p:spTree>
    <p:extLst>
      <p:ext uri="{BB962C8B-B14F-4D97-AF65-F5344CB8AC3E}">
        <p14:creationId xmlns:p14="http://schemas.microsoft.com/office/powerpoint/2010/main" val="954490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4578" name="2 Marcador de contenido"/>
          <p:cNvSpPr>
            <a:spLocks noGrp="1"/>
          </p:cNvSpPr>
          <p:nvPr>
            <p:ph idx="1"/>
          </p:nvPr>
        </p:nvSpPr>
        <p:spPr>
          <a:xfrm>
            <a:off x="1981200" y="1844675"/>
            <a:ext cx="7239000" cy="4611688"/>
          </a:xfrm>
        </p:spPr>
        <p:txBody>
          <a:bodyPr/>
          <a:lstStyle/>
          <a:p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santería fue practicada por los antiguos esclavos negros y sus descendientes en:</a:t>
            </a:r>
          </a:p>
          <a:p>
            <a:pPr lvl="1"/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Cuba, </a:t>
            </a:r>
          </a:p>
          <a:p>
            <a:pPr lvl="1"/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Puerto Rico, </a:t>
            </a:r>
          </a:p>
          <a:p>
            <a:pPr lvl="1"/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República Dominicana, </a:t>
            </a:r>
          </a:p>
          <a:p>
            <a:pPr lvl="1"/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Panamá,</a:t>
            </a:r>
          </a:p>
          <a:p>
            <a:pPr lvl="1"/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Venezuela, </a:t>
            </a:r>
          </a:p>
          <a:p>
            <a:pPr lvl="1"/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Brasil, Colombia y</a:t>
            </a:r>
          </a:p>
          <a:p>
            <a:pPr lvl="1"/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lugares con gran población hispana en Estados Unidos de América.</a:t>
            </a:r>
          </a:p>
        </p:txBody>
      </p:sp>
      <p:sp>
        <p:nvSpPr>
          <p:cNvPr id="24579" name="2 Marcador de contenido"/>
          <p:cNvSpPr txBox="1">
            <a:spLocks/>
          </p:cNvSpPr>
          <p:nvPr/>
        </p:nvSpPr>
        <p:spPr bwMode="auto">
          <a:xfrm>
            <a:off x="1847850" y="260350"/>
            <a:ext cx="7239000" cy="159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</a:pPr>
            <a:endParaRPr lang="es-MX" altLang="es-MX" sz="2300">
              <a:latin typeface="Gill Sans MT" panose="020B0502020104020203" pitchFamily="34" charset="0"/>
            </a:endParaRPr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1981200" y="320675"/>
            <a:ext cx="7239000" cy="1143000"/>
          </a:xfrm>
        </p:spPr>
        <p:txBody>
          <a:bodyPr/>
          <a:lstStyle/>
          <a:p>
            <a:pPr algn="ctr">
              <a:defRPr/>
            </a:pPr>
            <a:r>
              <a:rPr lang="es-MX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¿De donde viene?</a:t>
            </a:r>
          </a:p>
        </p:txBody>
      </p:sp>
    </p:spTree>
    <p:extLst>
      <p:ext uri="{BB962C8B-B14F-4D97-AF65-F5344CB8AC3E}">
        <p14:creationId xmlns:p14="http://schemas.microsoft.com/office/powerpoint/2010/main" val="766621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xmlns="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DE9CA41E-5C43-48D1-B717-A716C4646AFE}"/>
              </a:ext>
            </a:extLst>
          </p:cNvPr>
          <p:cNvSpPr txBox="1"/>
          <p:nvPr/>
        </p:nvSpPr>
        <p:spPr>
          <a:xfrm>
            <a:off x="693576" y="2286705"/>
            <a:ext cx="10804848" cy="1733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Oremos</a:t>
            </a:r>
          </a:p>
        </p:txBody>
      </p:sp>
    </p:spTree>
    <p:extLst>
      <p:ext uri="{BB962C8B-B14F-4D97-AF65-F5344CB8AC3E}">
        <p14:creationId xmlns:p14="http://schemas.microsoft.com/office/powerpoint/2010/main" val="3740247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xmlns="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DE9CA41E-5C43-48D1-B717-A716C4646AFE}"/>
              </a:ext>
            </a:extLst>
          </p:cNvPr>
          <p:cNvSpPr txBox="1"/>
          <p:nvPr/>
        </p:nvSpPr>
        <p:spPr>
          <a:xfrm>
            <a:off x="693576" y="1560567"/>
            <a:ext cx="10804848" cy="3375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Gracias y bendiciones</a:t>
            </a:r>
          </a:p>
        </p:txBody>
      </p:sp>
    </p:spTree>
    <p:extLst>
      <p:ext uri="{BB962C8B-B14F-4D97-AF65-F5344CB8AC3E}">
        <p14:creationId xmlns:p14="http://schemas.microsoft.com/office/powerpoint/2010/main" val="3690525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xmlns="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11">
            <a:extLst>
              <a:ext uri="{FF2B5EF4-FFF2-40B4-BE49-F238E27FC236}">
                <a16:creationId xmlns:a16="http://schemas.microsoft.com/office/drawing/2014/main" xmlns="" id="{8BEF7796-7E48-0A4F-A211-7BF9B11D8E3D}"/>
              </a:ext>
            </a:extLst>
          </p:cNvPr>
          <p:cNvSpPr/>
          <p:nvPr/>
        </p:nvSpPr>
        <p:spPr>
          <a:xfrm>
            <a:off x="3097517" y="1959418"/>
            <a:ext cx="59969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1 </a:t>
            </a:r>
            <a:r>
              <a:rPr lang="en-US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Corintios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10. 14. (RVR1960)</a:t>
            </a:r>
          </a:p>
          <a:p>
            <a:r>
              <a:rPr lang="en-US" sz="2400" b="1" baseline="30000" dirty="0">
                <a:solidFill>
                  <a:schemeClr val="bg1"/>
                </a:solidFill>
              </a:rPr>
              <a:t>14 </a:t>
            </a:r>
            <a:r>
              <a:rPr lang="en-US" sz="2400" dirty="0" err="1">
                <a:solidFill>
                  <a:schemeClr val="bg1"/>
                </a:solidFill>
              </a:rPr>
              <a:t>Por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tanto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amados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míos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huid</a:t>
            </a:r>
            <a:r>
              <a:rPr lang="en-US" sz="2400" dirty="0">
                <a:solidFill>
                  <a:schemeClr val="bg1"/>
                </a:solidFill>
              </a:rPr>
              <a:t> de la </a:t>
            </a:r>
            <a:r>
              <a:rPr lang="en-US" sz="2400" dirty="0" err="1">
                <a:solidFill>
                  <a:schemeClr val="bg1"/>
                </a:solidFill>
              </a:rPr>
              <a:t>idolatría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2154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401BBDDC-1284-4F91-844B-59C2A2D2D05A}"/>
              </a:ext>
            </a:extLst>
          </p:cNvPr>
          <p:cNvSpPr txBox="1"/>
          <p:nvPr/>
        </p:nvSpPr>
        <p:spPr>
          <a:xfrm>
            <a:off x="457200" y="6227163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xmlns="" id="{1518A944-31DF-4F70-A542-0FA15CD1EFE1}"/>
              </a:ext>
            </a:extLst>
          </p:cNvPr>
          <p:cNvCxnSpPr/>
          <p:nvPr/>
        </p:nvCxnSpPr>
        <p:spPr>
          <a:xfrm>
            <a:off x="591125" y="6578145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3">
            <a:extLst>
              <a:ext uri="{FF2B5EF4-FFF2-40B4-BE49-F238E27FC236}">
                <a16:creationId xmlns:a16="http://schemas.microsoft.com/office/drawing/2014/main" xmlns="" id="{D594CBD1-3DE0-4C9B-9183-CC5A9D051771}"/>
              </a:ext>
            </a:extLst>
          </p:cNvPr>
          <p:cNvSpPr/>
          <p:nvPr/>
        </p:nvSpPr>
        <p:spPr>
          <a:xfrm>
            <a:off x="-1" y="1626818"/>
            <a:ext cx="12192001" cy="1877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600"/>
              </a:spcBef>
            </a:pPr>
            <a:r>
              <a:rPr lang="es-MX" sz="11733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  <a:ea typeface="Times New Roman" panose="02020603050405020304" pitchFamily="18" charset="0"/>
                <a:cs typeface="Aharoni" pitchFamily="2" charset="-79"/>
              </a:rPr>
              <a:t>Santería</a:t>
            </a:r>
            <a:endParaRPr lang="es-MX" sz="11733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  <a:ea typeface="Times New Roman" panose="02020603050405020304" pitchFamily="18" charset="0"/>
              <a:cs typeface="Aharoni" pitchFamily="2" charset="-79"/>
            </a:endParaRP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4587080" y="3753632"/>
            <a:ext cx="3017837" cy="741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altLang="es-MX" b="1" dirty="0">
                <a:latin typeface="Gill Sans MT" panose="020B0502020104020203" pitchFamily="34" charset="0"/>
              </a:rPr>
              <a:t>Cultura Yoruba</a:t>
            </a:r>
          </a:p>
        </p:txBody>
      </p:sp>
    </p:spTree>
    <p:extLst>
      <p:ext uri="{BB962C8B-B14F-4D97-AF65-F5344CB8AC3E}">
        <p14:creationId xmlns:p14="http://schemas.microsoft.com/office/powerpoint/2010/main" val="1301510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36575"/>
            <a:ext cx="5283200" cy="1163638"/>
          </a:xfrm>
        </p:spPr>
        <p:txBody>
          <a:bodyPr/>
          <a:lstStyle/>
          <a:p>
            <a:pPr algn="ctr">
              <a:defRPr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Definición</a:t>
            </a:r>
          </a:p>
        </p:txBody>
      </p:sp>
      <p:sp>
        <p:nvSpPr>
          <p:cNvPr id="18435" name="2 Marcador de contenido"/>
          <p:cNvSpPr>
            <a:spLocks noGrp="1"/>
          </p:cNvSpPr>
          <p:nvPr>
            <p:ph idx="1"/>
          </p:nvPr>
        </p:nvSpPr>
        <p:spPr>
          <a:xfrm>
            <a:off x="1981200" y="2328863"/>
            <a:ext cx="7239000" cy="3187700"/>
          </a:xfrm>
        </p:spPr>
        <p:txBody>
          <a:bodyPr/>
          <a:lstStyle/>
          <a:p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 santería o Regla de </a:t>
            </a:r>
            <a:r>
              <a:rPr lang="es-MX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Osha-Ifá</a:t>
            </a:r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 un conjunto de sistemas religiosos que funden creencias católicas con la cultura tradicional yoruba. Es, por lo tanto, una creencia religiosa surgida de un sincretismo de elementos europeos y africanos.</a:t>
            </a:r>
          </a:p>
        </p:txBody>
      </p:sp>
    </p:spTree>
    <p:extLst>
      <p:ext uri="{BB962C8B-B14F-4D97-AF65-F5344CB8AC3E}">
        <p14:creationId xmlns:p14="http://schemas.microsoft.com/office/powerpoint/2010/main" val="2937747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458" name="2 Marcador de contenido"/>
          <p:cNvSpPr>
            <a:spLocks noGrp="1"/>
          </p:cNvSpPr>
          <p:nvPr>
            <p:ph idx="1"/>
          </p:nvPr>
        </p:nvSpPr>
        <p:spPr>
          <a:xfrm>
            <a:off x="1752600" y="1093787"/>
            <a:ext cx="7239000" cy="5764213"/>
          </a:xfrm>
        </p:spPr>
        <p:txBody>
          <a:bodyPr/>
          <a:lstStyle/>
          <a:p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MX" alt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santería </a:t>
            </a:r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la decana, heredera y seguidora de la cultura yoruba, ha enriquecido todos los preceptos de las doctrinas yorubas, es legado de la diáspora de los esclavos que llegaron desde Nigeria.</a:t>
            </a:r>
          </a:p>
          <a:p>
            <a:pPr>
              <a:buFont typeface="Wingdings 2" panose="05020102010507070707" pitchFamily="18" charset="2"/>
              <a:buNone/>
            </a:pPr>
            <a:endParaRPr lang="es-MX" alt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MX" alt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santería </a:t>
            </a:r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una religión que tiene sus orígenes en la tribu Yoruba del África En un tiempo tuvieron una poderosa y compleja estructura organizada en una serie de reinos, de los cuales el más importante era </a:t>
            </a:r>
            <a:r>
              <a:rPr lang="es-MX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Benin</a:t>
            </a:r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Este duró 12 siglos, hasta el 1896.</a:t>
            </a:r>
          </a:p>
          <a:p>
            <a:endParaRPr lang="es-MX" alt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645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0482" name="2 Marcador de contenido"/>
          <p:cNvSpPr>
            <a:spLocks noGrp="1"/>
          </p:cNvSpPr>
          <p:nvPr>
            <p:ph idx="1"/>
          </p:nvPr>
        </p:nvSpPr>
        <p:spPr>
          <a:xfrm>
            <a:off x="1992313" y="1341439"/>
            <a:ext cx="7239000" cy="3959225"/>
          </a:xfrm>
        </p:spPr>
        <p:txBody>
          <a:bodyPr/>
          <a:lstStyle/>
          <a:p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Cuando  ocurre la esclavitud de la raza negra, Las leyes españolas, al mismo tiempo que permitían la esclavitud, trataban de atenuar esa injusticia concediendo a los esclavos algunos derechos, al menos en teoría. Tenían derecho a propiedad privada, matrimonio y seguridad personal. También las leyes exigían que los esclavos </a:t>
            </a:r>
            <a:r>
              <a:rPr lang="es-MX" alt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fueran bautizados católicos</a:t>
            </a:r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como condición de su entrada legal a Las Indias.</a:t>
            </a:r>
          </a:p>
          <a:p>
            <a:pPr>
              <a:buFont typeface="Wingdings 2" panose="05020102010507070707" pitchFamily="18" charset="2"/>
              <a:buNone/>
            </a:pPr>
            <a:endParaRPr lang="es-MX" alt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alt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02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320675"/>
            <a:ext cx="7239000" cy="1143000"/>
          </a:xfrm>
        </p:spPr>
        <p:txBody>
          <a:bodyPr/>
          <a:lstStyle/>
          <a:p>
            <a:pPr algn="ctr">
              <a:defRPr/>
            </a:pPr>
            <a:r>
              <a:rPr lang="es-MX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¿En que creen?</a:t>
            </a:r>
          </a:p>
        </p:txBody>
      </p:sp>
      <p:sp>
        <p:nvSpPr>
          <p:cNvPr id="21507" name="2 Marcador de contenido"/>
          <p:cNvSpPr>
            <a:spLocks noGrp="1"/>
          </p:cNvSpPr>
          <p:nvPr>
            <p:ph idx="1"/>
          </p:nvPr>
        </p:nvSpPr>
        <p:spPr>
          <a:xfrm>
            <a:off x="1981200" y="1773239"/>
            <a:ext cx="7239000" cy="4683125"/>
          </a:xfrm>
        </p:spPr>
        <p:txBody>
          <a:bodyPr>
            <a:normAutofit/>
          </a:bodyPr>
          <a:lstStyle/>
          <a:p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Santería adora una fuerza central y creativa llamada </a:t>
            </a:r>
            <a:r>
              <a:rPr lang="es-MX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Olodumare</a:t>
            </a:r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De él procede todo lo que existe, y todo regresa a él. </a:t>
            </a:r>
            <a:r>
              <a:rPr lang="es-MX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Olodumare</a:t>
            </a:r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expresa a sí mismo en el mundo creado a través de </a:t>
            </a:r>
            <a:r>
              <a:rPr lang="es-MX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Ashe</a:t>
            </a:r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MX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Ashe</a:t>
            </a:r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 la sangre de la vida cósmica.</a:t>
            </a:r>
          </a:p>
          <a:p>
            <a:pPr>
              <a:buFont typeface="Wingdings 2" panose="05020102010507070707" pitchFamily="18" charset="2"/>
              <a:buNone/>
            </a:pPr>
            <a:endParaRPr lang="es-MX" alt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poder de </a:t>
            </a:r>
            <a:r>
              <a:rPr lang="es-MX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Olodumare</a:t>
            </a:r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hacia la vida, la fuerza y la justicia. Es una corriente divina que encuentra muchos canales de mayor o menor receptividad. </a:t>
            </a:r>
            <a:r>
              <a:rPr lang="es-MX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Ashe</a:t>
            </a:r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 la base absoluta de la realidad.</a:t>
            </a:r>
          </a:p>
          <a:p>
            <a:endParaRPr lang="es-MX" alt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715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2530" name="2 Marcador de contenido"/>
          <p:cNvSpPr>
            <a:spLocks noGrp="1"/>
          </p:cNvSpPr>
          <p:nvPr>
            <p:ph idx="1"/>
          </p:nvPr>
        </p:nvSpPr>
        <p:spPr>
          <a:xfrm>
            <a:off x="1981200" y="981075"/>
            <a:ext cx="7239000" cy="5475288"/>
          </a:xfrm>
        </p:spPr>
        <p:txBody>
          <a:bodyPr>
            <a:normAutofit lnSpcReduction="10000"/>
          </a:bodyPr>
          <a:lstStyle/>
          <a:p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Creen que la vida de cada persona viene ya determinada antes del nacimiento en </a:t>
            </a:r>
            <a:r>
              <a:rPr lang="es-MX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Ile-Olofi</a:t>
            </a:r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casa de Dios en el cielo. Aquellos que no lo cumplen serán castigados por los </a:t>
            </a:r>
            <a:r>
              <a:rPr lang="es-MX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orishas</a:t>
            </a:r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deben reencarnarse hasta satisfacer el castigo.</a:t>
            </a:r>
          </a:p>
          <a:p>
            <a:endParaRPr lang="es-MX" alt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santería cree en una fuerza o dios universal del que proviene todo lo creado, llamado </a:t>
            </a:r>
            <a:r>
              <a:rPr lang="es-MX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Olodumare</a:t>
            </a:r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La energía de </a:t>
            </a:r>
            <a:r>
              <a:rPr lang="es-MX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Olodumare</a:t>
            </a:r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 </a:t>
            </a:r>
            <a:r>
              <a:rPr lang="es-MX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Ashé</a:t>
            </a:r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Luego están los </a:t>
            </a:r>
            <a:r>
              <a:rPr lang="es-MX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orishás</a:t>
            </a:r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que son deidades que gobiernan diversos aspectos del mundo. Los </a:t>
            </a:r>
            <a:r>
              <a:rPr lang="es-MX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orishás</a:t>
            </a:r>
            <a:r>
              <a:rPr lang="es-MX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además, velan para que cada mortal cumpla el destino que tiene marcado desde su nacimiento.</a:t>
            </a:r>
          </a:p>
        </p:txBody>
      </p:sp>
    </p:spTree>
    <p:extLst>
      <p:ext uri="{BB962C8B-B14F-4D97-AF65-F5344CB8AC3E}">
        <p14:creationId xmlns:p14="http://schemas.microsoft.com/office/powerpoint/2010/main" val="2235228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320675"/>
            <a:ext cx="7239000" cy="11430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s-MX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identificación de los </a:t>
            </a:r>
            <a:r>
              <a:rPr lang="es-MX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orishás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los santos 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81200" y="1825625"/>
            <a:ext cx="7239000" cy="4483100"/>
          </a:xfrm>
        </p:spPr>
        <p:txBody>
          <a:bodyPr>
            <a:normAutofit lnSpcReduction="10000"/>
          </a:bodyPr>
          <a:lstStyle/>
          <a:p>
            <a:pPr marL="274320" indent="-274320">
              <a:buFont typeface="Wingdings 2"/>
              <a:buChar char=""/>
              <a:defRPr/>
            </a:pPr>
            <a:r>
              <a:rPr 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Babalu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Aye</a:t>
            </a:r>
            <a:r>
              <a:rPr 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 </a:t>
            </a:r>
            <a:r>
              <a:rPr 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Lazaro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74320" indent="-274320">
              <a:buFont typeface="Wingdings 2"/>
              <a:buChar char=""/>
              <a:defRPr/>
            </a:pPr>
            <a:r>
              <a:rPr 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Eleguá</a:t>
            </a:r>
            <a:r>
              <a:rPr 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Santo Niño de Atocha</a:t>
            </a:r>
          </a:p>
          <a:p>
            <a:pPr marL="274320" indent="-274320">
              <a:buFont typeface="Wingdings 2"/>
              <a:buChar char=""/>
              <a:defRPr/>
            </a:pPr>
            <a:r>
              <a:rPr 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Obatalá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virgen de las mercedes</a:t>
            </a:r>
          </a:p>
          <a:p>
            <a:pPr marL="274320" indent="-274320">
              <a:buFont typeface="Wingdings 2"/>
              <a:buChar char=""/>
              <a:defRPr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Changó </a:t>
            </a:r>
            <a:r>
              <a:rPr 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Santa Bárbara, </a:t>
            </a:r>
          </a:p>
          <a:p>
            <a:pPr marL="274320" indent="-274320">
              <a:buFont typeface="Wingdings 2"/>
              <a:buChar char=""/>
              <a:defRPr/>
            </a:pPr>
            <a:r>
              <a:rPr 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Ogún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 Pedro, San Pablo, San Juan Bautista, San Miguel Arcángel y San Rafael Arcángel en la santería cubana</a:t>
            </a:r>
          </a:p>
          <a:p>
            <a:pPr marL="274320" indent="-274320">
              <a:buFont typeface="Wingdings 2"/>
              <a:buChar char=""/>
              <a:defRPr/>
            </a:pPr>
            <a:r>
              <a:rPr 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Agayú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 Cristóbal.</a:t>
            </a:r>
          </a:p>
          <a:p>
            <a:pPr marL="274320" indent="-274320">
              <a:buFont typeface="Wingdings 2"/>
              <a:buChar char=""/>
              <a:defRPr/>
            </a:pPr>
            <a:r>
              <a:rPr 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Inle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 Rafael, </a:t>
            </a:r>
          </a:p>
          <a:p>
            <a:pPr marL="274320" indent="-274320">
              <a:buFont typeface="Wingdings 2"/>
              <a:buChar char=""/>
              <a:defRPr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 Virgen de Regla </a:t>
            </a:r>
            <a:r>
              <a:rPr 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</a:t>
            </a:r>
            <a:r>
              <a:rPr 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Yemayá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274320" indent="-274320">
              <a:buFont typeface="Wingdings 2"/>
              <a:buChar char=""/>
              <a:defRPr/>
            </a:pP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indent="-274320">
              <a:buNone/>
              <a:defRPr/>
            </a:pP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indent="-274320">
              <a:buFont typeface="Wingdings 2"/>
              <a:buChar char=""/>
              <a:defRPr/>
            </a:pP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7657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348</Words>
  <Application>Microsoft Office PowerPoint</Application>
  <PresentationFormat>Panorámica</PresentationFormat>
  <Paragraphs>49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3" baseType="lpstr">
      <vt:lpstr>Aharoni</vt:lpstr>
      <vt:lpstr>Arial</vt:lpstr>
      <vt:lpstr>Arial Black</vt:lpstr>
      <vt:lpstr>Calibri</vt:lpstr>
      <vt:lpstr>Calibri Light</vt:lpstr>
      <vt:lpstr>Gabriola</vt:lpstr>
      <vt:lpstr>Gill Sans MT</vt:lpstr>
      <vt:lpstr>Lato</vt:lpstr>
      <vt:lpstr>Times New Roman</vt:lpstr>
      <vt:lpstr>Wingdings 2</vt:lpstr>
      <vt:lpstr>Tema de Office</vt:lpstr>
      <vt:lpstr>Presentación de PowerPoint</vt:lpstr>
      <vt:lpstr>Presentación de PowerPoint</vt:lpstr>
      <vt:lpstr>Presentación de PowerPoint</vt:lpstr>
      <vt:lpstr>Definición</vt:lpstr>
      <vt:lpstr>Presentación de PowerPoint</vt:lpstr>
      <vt:lpstr>Presentación de PowerPoint</vt:lpstr>
      <vt:lpstr>¿En que creen?</vt:lpstr>
      <vt:lpstr>Presentación de PowerPoint</vt:lpstr>
      <vt:lpstr>La identificación de los orishás con los santos </vt:lpstr>
      <vt:lpstr>¿De donde viene?</vt:lpstr>
      <vt:lpstr>Presentación de PowerPoint</vt:lpstr>
      <vt:lpstr>Presentación de PowerPoint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JULIO CONTRERAS</dc:creator>
  <cp:lastModifiedBy>JULIO CONTRERAS</cp:lastModifiedBy>
  <cp:revision>5</cp:revision>
  <dcterms:created xsi:type="dcterms:W3CDTF">2022-05-08T02:22:43Z</dcterms:created>
  <dcterms:modified xsi:type="dcterms:W3CDTF">2022-05-25T19:47:42Z</dcterms:modified>
</cp:coreProperties>
</file>